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9"/>
  </p:notesMasterIdLst>
  <p:sldIdLst>
    <p:sldId id="256" r:id="rId2"/>
    <p:sldId id="284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57" r:id="rId19"/>
    <p:sldId id="258" r:id="rId20"/>
    <p:sldId id="259" r:id="rId21"/>
    <p:sldId id="261" r:id="rId22"/>
    <p:sldId id="260" r:id="rId23"/>
    <p:sldId id="262" r:id="rId24"/>
    <p:sldId id="263" r:id="rId25"/>
    <p:sldId id="264" r:id="rId26"/>
    <p:sldId id="265" r:id="rId27"/>
    <p:sldId id="285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084C-5BE8-4320-8D1E-AFD324366FAD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B02B-AAC5-489F-A78E-1A96A88E08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969364-B188-461E-9EFC-0326A6319F91}" type="datetimeFigureOut">
              <a:rPr lang="en-US" smtClean="0"/>
              <a:pPr/>
              <a:t>9/30/2009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D18FF4F-9B3B-4050-95A5-AE3D68A4374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30, 2009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32575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57200"/>
            <a:ext cx="431482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10. What is the measure of each angle of an equiangular triangle? Explain.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010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11. Is every equilateral triangle isosceles? Is every isosceles triangle equilateral? Explain.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848600" cy="2316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12. The measure of one angle of a triangle is 115. The other two angles are congruent. Find</a:t>
            </a:r>
            <a:br>
              <a:rPr lang="en-US" dirty="0" smtClean="0"/>
            </a:br>
            <a:r>
              <a:rPr lang="en-US" dirty="0" smtClean="0"/>
              <a:t>their measures.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01000" cy="2239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13. A right triangle has acute angles whose measures are in the ratio 1 : 2. Find the measures</a:t>
            </a:r>
            <a:br>
              <a:rPr lang="en-US" dirty="0" smtClean="0"/>
            </a:br>
            <a:r>
              <a:rPr lang="en-US" dirty="0" smtClean="0"/>
              <a:t>of these angles.</a:t>
            </a:r>
            <a:endParaRPr lang="en-US" dirty="0"/>
          </a:p>
        </p:txBody>
      </p:sp>
      <p:sp>
        <p:nvSpPr>
          <p:cNvPr id="3" name="SMARTPenAnnotation236"/>
          <p:cNvSpPr/>
          <p:nvPr/>
        </p:nvSpPr>
        <p:spPr>
          <a:xfrm>
            <a:off x="5583587" y="2263139"/>
            <a:ext cx="1994912" cy="2682836"/>
          </a:xfrm>
          <a:custGeom>
            <a:avLst/>
            <a:gdLst/>
            <a:ahLst/>
            <a:cxnLst/>
            <a:rect l="0" t="0" r="0" b="0"/>
            <a:pathLst>
              <a:path w="1994912" h="2682836">
                <a:moveTo>
                  <a:pt x="385730" y="68581"/>
                </a:moveTo>
                <a:lnTo>
                  <a:pt x="381179" y="138179"/>
                </a:lnTo>
                <a:lnTo>
                  <a:pt x="363724" y="213369"/>
                </a:lnTo>
                <a:lnTo>
                  <a:pt x="352542" y="290183"/>
                </a:lnTo>
                <a:lnTo>
                  <a:pt x="327973" y="371612"/>
                </a:lnTo>
                <a:lnTo>
                  <a:pt x="317383" y="436696"/>
                </a:lnTo>
                <a:lnTo>
                  <a:pt x="301462" y="520108"/>
                </a:lnTo>
                <a:lnTo>
                  <a:pt x="284244" y="590351"/>
                </a:lnTo>
                <a:lnTo>
                  <a:pt x="268236" y="652904"/>
                </a:lnTo>
                <a:lnTo>
                  <a:pt x="252916" y="719657"/>
                </a:lnTo>
                <a:lnTo>
                  <a:pt x="237687" y="793834"/>
                </a:lnTo>
                <a:lnTo>
                  <a:pt x="127540" y="1391439"/>
                </a:lnTo>
                <a:lnTo>
                  <a:pt x="108569" y="1519825"/>
                </a:lnTo>
                <a:lnTo>
                  <a:pt x="100623" y="1588291"/>
                </a:lnTo>
                <a:lnTo>
                  <a:pt x="94233" y="1648882"/>
                </a:lnTo>
                <a:lnTo>
                  <a:pt x="63393" y="1870019"/>
                </a:lnTo>
                <a:lnTo>
                  <a:pt x="50405" y="1952244"/>
                </a:lnTo>
                <a:lnTo>
                  <a:pt x="38747" y="2049068"/>
                </a:lnTo>
                <a:lnTo>
                  <a:pt x="29555" y="2119384"/>
                </a:lnTo>
                <a:lnTo>
                  <a:pt x="21752" y="2194828"/>
                </a:lnTo>
                <a:lnTo>
                  <a:pt x="14412" y="2259450"/>
                </a:lnTo>
                <a:lnTo>
                  <a:pt x="9313" y="2335291"/>
                </a:lnTo>
                <a:lnTo>
                  <a:pt x="2801" y="2417516"/>
                </a:lnTo>
                <a:lnTo>
                  <a:pt x="807" y="2497794"/>
                </a:lnTo>
                <a:lnTo>
                  <a:pt x="0" y="2560578"/>
                </a:lnTo>
                <a:lnTo>
                  <a:pt x="2522" y="2571865"/>
                </a:lnTo>
                <a:lnTo>
                  <a:pt x="4528" y="2577542"/>
                </a:lnTo>
                <a:lnTo>
                  <a:pt x="6818" y="2581327"/>
                </a:lnTo>
                <a:lnTo>
                  <a:pt x="9297" y="2583850"/>
                </a:lnTo>
                <a:lnTo>
                  <a:pt x="11902" y="2585531"/>
                </a:lnTo>
                <a:lnTo>
                  <a:pt x="29221" y="2592450"/>
                </a:lnTo>
                <a:lnTo>
                  <a:pt x="52450" y="2595982"/>
                </a:lnTo>
                <a:lnTo>
                  <a:pt x="113837" y="2597027"/>
                </a:lnTo>
                <a:lnTo>
                  <a:pt x="172567" y="2596429"/>
                </a:lnTo>
                <a:lnTo>
                  <a:pt x="209711" y="2592879"/>
                </a:lnTo>
                <a:lnTo>
                  <a:pt x="243619" y="2591551"/>
                </a:lnTo>
                <a:lnTo>
                  <a:pt x="337175" y="2590076"/>
                </a:lnTo>
                <a:lnTo>
                  <a:pt x="380982" y="2590635"/>
                </a:lnTo>
                <a:lnTo>
                  <a:pt x="420665" y="2591960"/>
                </a:lnTo>
                <a:lnTo>
                  <a:pt x="457597" y="2593796"/>
                </a:lnTo>
                <a:lnTo>
                  <a:pt x="544354" y="2595836"/>
                </a:lnTo>
                <a:lnTo>
                  <a:pt x="740946" y="2598206"/>
                </a:lnTo>
                <a:lnTo>
                  <a:pt x="863961" y="2601923"/>
                </a:lnTo>
                <a:lnTo>
                  <a:pt x="912196" y="2604248"/>
                </a:lnTo>
                <a:lnTo>
                  <a:pt x="949115" y="2606750"/>
                </a:lnTo>
                <a:lnTo>
                  <a:pt x="1002836" y="2611119"/>
                </a:lnTo>
                <a:lnTo>
                  <a:pt x="1164696" y="2620197"/>
                </a:lnTo>
                <a:lnTo>
                  <a:pt x="1225650" y="2621858"/>
                </a:lnTo>
                <a:lnTo>
                  <a:pt x="1286211" y="2627343"/>
                </a:lnTo>
                <a:lnTo>
                  <a:pt x="1327916" y="2629796"/>
                </a:lnTo>
                <a:lnTo>
                  <a:pt x="1389431" y="2633717"/>
                </a:lnTo>
                <a:lnTo>
                  <a:pt x="1437820" y="2638371"/>
                </a:lnTo>
                <a:lnTo>
                  <a:pt x="1492287" y="2639943"/>
                </a:lnTo>
                <a:lnTo>
                  <a:pt x="1569683" y="2647779"/>
                </a:lnTo>
                <a:lnTo>
                  <a:pt x="1745135" y="2666990"/>
                </a:lnTo>
                <a:lnTo>
                  <a:pt x="1792868" y="2671229"/>
                </a:lnTo>
                <a:lnTo>
                  <a:pt x="1851087" y="2674174"/>
                </a:lnTo>
                <a:lnTo>
                  <a:pt x="1908071" y="2679113"/>
                </a:lnTo>
                <a:lnTo>
                  <a:pt x="1969468" y="2682835"/>
                </a:lnTo>
                <a:lnTo>
                  <a:pt x="1978765" y="2682002"/>
                </a:lnTo>
                <a:lnTo>
                  <a:pt x="1984964" y="2680494"/>
                </a:lnTo>
                <a:lnTo>
                  <a:pt x="1994911" y="2675781"/>
                </a:lnTo>
                <a:lnTo>
                  <a:pt x="1993823" y="2672537"/>
                </a:lnTo>
                <a:lnTo>
                  <a:pt x="1973281" y="2638927"/>
                </a:lnTo>
                <a:lnTo>
                  <a:pt x="1917124" y="2564181"/>
                </a:lnTo>
                <a:lnTo>
                  <a:pt x="1885309" y="2522207"/>
                </a:lnTo>
                <a:lnTo>
                  <a:pt x="1858351" y="2491339"/>
                </a:lnTo>
                <a:lnTo>
                  <a:pt x="1811711" y="2420895"/>
                </a:lnTo>
                <a:lnTo>
                  <a:pt x="1687715" y="2258338"/>
                </a:lnTo>
                <a:lnTo>
                  <a:pt x="1659485" y="2218029"/>
                </a:lnTo>
                <a:lnTo>
                  <a:pt x="1562921" y="2073773"/>
                </a:lnTo>
                <a:lnTo>
                  <a:pt x="1511133" y="1994201"/>
                </a:lnTo>
                <a:lnTo>
                  <a:pt x="1457874" y="1914918"/>
                </a:lnTo>
                <a:lnTo>
                  <a:pt x="1406029" y="1832938"/>
                </a:lnTo>
                <a:lnTo>
                  <a:pt x="1371644" y="1775712"/>
                </a:lnTo>
                <a:lnTo>
                  <a:pt x="1194110" y="1464907"/>
                </a:lnTo>
                <a:lnTo>
                  <a:pt x="1144775" y="1389368"/>
                </a:lnTo>
                <a:lnTo>
                  <a:pt x="1098947" y="1307967"/>
                </a:lnTo>
                <a:lnTo>
                  <a:pt x="1072664" y="1263456"/>
                </a:lnTo>
                <a:lnTo>
                  <a:pt x="1005359" y="1155579"/>
                </a:lnTo>
                <a:lnTo>
                  <a:pt x="967409" y="1096141"/>
                </a:lnTo>
                <a:lnTo>
                  <a:pt x="937345" y="1046991"/>
                </a:lnTo>
                <a:lnTo>
                  <a:pt x="891242" y="966980"/>
                </a:lnTo>
                <a:lnTo>
                  <a:pt x="825698" y="849610"/>
                </a:lnTo>
                <a:lnTo>
                  <a:pt x="780242" y="767250"/>
                </a:lnTo>
                <a:lnTo>
                  <a:pt x="749849" y="705171"/>
                </a:lnTo>
                <a:lnTo>
                  <a:pt x="690805" y="583053"/>
                </a:lnTo>
                <a:lnTo>
                  <a:pt x="580536" y="341055"/>
                </a:lnTo>
                <a:lnTo>
                  <a:pt x="542828" y="266154"/>
                </a:lnTo>
                <a:lnTo>
                  <a:pt x="495388" y="171786"/>
                </a:lnTo>
                <a:lnTo>
                  <a:pt x="438903" y="88360"/>
                </a:lnTo>
                <a:lnTo>
                  <a:pt x="406436" y="28548"/>
                </a:lnTo>
                <a:lnTo>
                  <a:pt x="403930" y="17984"/>
                </a:lnTo>
                <a:lnTo>
                  <a:pt x="4028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37"/>
          <p:cNvSpPr/>
          <p:nvPr/>
        </p:nvSpPr>
        <p:spPr>
          <a:xfrm>
            <a:off x="5617845" y="4382092"/>
            <a:ext cx="342856" cy="452799"/>
          </a:xfrm>
          <a:custGeom>
            <a:avLst/>
            <a:gdLst/>
            <a:ahLst/>
            <a:cxnLst/>
            <a:rect l="0" t="0" r="0" b="0"/>
            <a:pathLst>
              <a:path w="342856" h="452799">
                <a:moveTo>
                  <a:pt x="0" y="15600"/>
                </a:moveTo>
                <a:lnTo>
                  <a:pt x="82889" y="15600"/>
                </a:lnTo>
                <a:lnTo>
                  <a:pt x="94312" y="14648"/>
                </a:lnTo>
                <a:lnTo>
                  <a:pt x="127324" y="11049"/>
                </a:lnTo>
                <a:lnTo>
                  <a:pt x="143937" y="8756"/>
                </a:lnTo>
                <a:lnTo>
                  <a:pt x="187216" y="1931"/>
                </a:lnTo>
                <a:lnTo>
                  <a:pt x="197200" y="772"/>
                </a:lnTo>
                <a:lnTo>
                  <a:pt x="205762" y="0"/>
                </a:lnTo>
                <a:lnTo>
                  <a:pt x="215279" y="437"/>
                </a:lnTo>
                <a:lnTo>
                  <a:pt x="225435" y="1682"/>
                </a:lnTo>
                <a:lnTo>
                  <a:pt x="236015" y="3464"/>
                </a:lnTo>
                <a:lnTo>
                  <a:pt x="247830" y="6557"/>
                </a:lnTo>
                <a:lnTo>
                  <a:pt x="260470" y="10524"/>
                </a:lnTo>
                <a:lnTo>
                  <a:pt x="305874" y="26028"/>
                </a:lnTo>
                <a:lnTo>
                  <a:pt x="312501" y="29219"/>
                </a:lnTo>
                <a:lnTo>
                  <a:pt x="316919" y="32299"/>
                </a:lnTo>
                <a:lnTo>
                  <a:pt x="322780" y="39215"/>
                </a:lnTo>
                <a:lnTo>
                  <a:pt x="328560" y="48638"/>
                </a:lnTo>
                <a:lnTo>
                  <a:pt x="334304" y="59176"/>
                </a:lnTo>
                <a:lnTo>
                  <a:pt x="337169" y="64654"/>
                </a:lnTo>
                <a:lnTo>
                  <a:pt x="339079" y="72115"/>
                </a:lnTo>
                <a:lnTo>
                  <a:pt x="340353" y="80899"/>
                </a:lnTo>
                <a:lnTo>
                  <a:pt x="341202" y="90565"/>
                </a:lnTo>
                <a:lnTo>
                  <a:pt x="341768" y="108439"/>
                </a:lnTo>
                <a:lnTo>
                  <a:pt x="342855" y="236442"/>
                </a:lnTo>
                <a:lnTo>
                  <a:pt x="341918" y="246648"/>
                </a:lnTo>
                <a:lnTo>
                  <a:pt x="340340" y="257262"/>
                </a:lnTo>
                <a:lnTo>
                  <a:pt x="338336" y="268148"/>
                </a:lnTo>
                <a:lnTo>
                  <a:pt x="337000" y="278263"/>
                </a:lnTo>
                <a:lnTo>
                  <a:pt x="336109" y="287864"/>
                </a:lnTo>
                <a:lnTo>
                  <a:pt x="335515" y="297122"/>
                </a:lnTo>
                <a:lnTo>
                  <a:pt x="334855" y="312488"/>
                </a:lnTo>
                <a:lnTo>
                  <a:pt x="334679" y="319253"/>
                </a:lnTo>
                <a:lnTo>
                  <a:pt x="331944" y="352170"/>
                </a:lnTo>
                <a:lnTo>
                  <a:pt x="327588" y="401392"/>
                </a:lnTo>
                <a:lnTo>
                  <a:pt x="326570" y="416616"/>
                </a:lnTo>
                <a:lnTo>
                  <a:pt x="325996" y="430541"/>
                </a:lnTo>
                <a:lnTo>
                  <a:pt x="325802" y="443780"/>
                </a:lnTo>
                <a:lnTo>
                  <a:pt x="325755" y="4527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8"/>
          <p:cNvSpPr/>
          <p:nvPr/>
        </p:nvSpPr>
        <p:spPr>
          <a:xfrm>
            <a:off x="5900737" y="2888944"/>
            <a:ext cx="154151" cy="205445"/>
          </a:xfrm>
          <a:custGeom>
            <a:avLst/>
            <a:gdLst/>
            <a:ahLst/>
            <a:cxnLst/>
            <a:rect l="0" t="0" r="0" b="0"/>
            <a:pathLst>
              <a:path w="154151" h="205445">
                <a:moveTo>
                  <a:pt x="0" y="25706"/>
                </a:moveTo>
                <a:lnTo>
                  <a:pt x="0" y="21155"/>
                </a:lnTo>
                <a:lnTo>
                  <a:pt x="953" y="19814"/>
                </a:lnTo>
                <a:lnTo>
                  <a:pt x="2540" y="18920"/>
                </a:lnTo>
                <a:lnTo>
                  <a:pt x="4551" y="18325"/>
                </a:lnTo>
                <a:lnTo>
                  <a:pt x="21034" y="12935"/>
                </a:lnTo>
                <a:lnTo>
                  <a:pt x="26405" y="10524"/>
                </a:lnTo>
                <a:lnTo>
                  <a:pt x="30938" y="7965"/>
                </a:lnTo>
                <a:lnTo>
                  <a:pt x="34913" y="5306"/>
                </a:lnTo>
                <a:lnTo>
                  <a:pt x="39468" y="3533"/>
                </a:lnTo>
                <a:lnTo>
                  <a:pt x="44410" y="2352"/>
                </a:lnTo>
                <a:lnTo>
                  <a:pt x="49609" y="1564"/>
                </a:lnTo>
                <a:lnTo>
                  <a:pt x="54980" y="1038"/>
                </a:lnTo>
                <a:lnTo>
                  <a:pt x="60466" y="688"/>
                </a:lnTo>
                <a:lnTo>
                  <a:pt x="66028" y="455"/>
                </a:lnTo>
                <a:lnTo>
                  <a:pt x="77289" y="195"/>
                </a:lnTo>
                <a:lnTo>
                  <a:pt x="112615" y="0"/>
                </a:lnTo>
                <a:lnTo>
                  <a:pt x="116034" y="949"/>
                </a:lnTo>
                <a:lnTo>
                  <a:pt x="119266" y="2533"/>
                </a:lnTo>
                <a:lnTo>
                  <a:pt x="122373" y="4542"/>
                </a:lnTo>
                <a:lnTo>
                  <a:pt x="125397" y="7787"/>
                </a:lnTo>
                <a:lnTo>
                  <a:pt x="128366" y="11855"/>
                </a:lnTo>
                <a:lnTo>
                  <a:pt x="131297" y="16472"/>
                </a:lnTo>
                <a:lnTo>
                  <a:pt x="132299" y="20502"/>
                </a:lnTo>
                <a:lnTo>
                  <a:pt x="132014" y="24142"/>
                </a:lnTo>
                <a:lnTo>
                  <a:pt x="130872" y="27521"/>
                </a:lnTo>
                <a:lnTo>
                  <a:pt x="129158" y="31678"/>
                </a:lnTo>
                <a:lnTo>
                  <a:pt x="127063" y="36355"/>
                </a:lnTo>
                <a:lnTo>
                  <a:pt x="124714" y="41377"/>
                </a:lnTo>
                <a:lnTo>
                  <a:pt x="121243" y="45679"/>
                </a:lnTo>
                <a:lnTo>
                  <a:pt x="117023" y="49498"/>
                </a:lnTo>
                <a:lnTo>
                  <a:pt x="112306" y="52997"/>
                </a:lnTo>
                <a:lnTo>
                  <a:pt x="108208" y="57235"/>
                </a:lnTo>
                <a:lnTo>
                  <a:pt x="104524" y="61965"/>
                </a:lnTo>
                <a:lnTo>
                  <a:pt x="101115" y="67024"/>
                </a:lnTo>
                <a:lnTo>
                  <a:pt x="97890" y="71348"/>
                </a:lnTo>
                <a:lnTo>
                  <a:pt x="94788" y="75184"/>
                </a:lnTo>
                <a:lnTo>
                  <a:pt x="91766" y="78694"/>
                </a:lnTo>
                <a:lnTo>
                  <a:pt x="88800" y="81986"/>
                </a:lnTo>
                <a:lnTo>
                  <a:pt x="82964" y="88184"/>
                </a:lnTo>
                <a:lnTo>
                  <a:pt x="79122" y="91170"/>
                </a:lnTo>
                <a:lnTo>
                  <a:pt x="74656" y="94114"/>
                </a:lnTo>
                <a:lnTo>
                  <a:pt x="69773" y="97028"/>
                </a:lnTo>
                <a:lnTo>
                  <a:pt x="67470" y="98972"/>
                </a:lnTo>
                <a:lnTo>
                  <a:pt x="66888" y="100267"/>
                </a:lnTo>
                <a:lnTo>
                  <a:pt x="67452" y="101131"/>
                </a:lnTo>
                <a:lnTo>
                  <a:pt x="68780" y="101706"/>
                </a:lnTo>
                <a:lnTo>
                  <a:pt x="72797" y="102346"/>
                </a:lnTo>
                <a:lnTo>
                  <a:pt x="75201" y="102517"/>
                </a:lnTo>
                <a:lnTo>
                  <a:pt x="77757" y="102631"/>
                </a:lnTo>
                <a:lnTo>
                  <a:pt x="80413" y="102707"/>
                </a:lnTo>
                <a:lnTo>
                  <a:pt x="93252" y="102813"/>
                </a:lnTo>
                <a:lnTo>
                  <a:pt x="99316" y="103781"/>
                </a:lnTo>
                <a:lnTo>
                  <a:pt x="106216" y="105378"/>
                </a:lnTo>
                <a:lnTo>
                  <a:pt x="113673" y="107396"/>
                </a:lnTo>
                <a:lnTo>
                  <a:pt x="119597" y="108741"/>
                </a:lnTo>
                <a:lnTo>
                  <a:pt x="124499" y="109637"/>
                </a:lnTo>
                <a:lnTo>
                  <a:pt x="128719" y="110235"/>
                </a:lnTo>
                <a:lnTo>
                  <a:pt x="132485" y="111586"/>
                </a:lnTo>
                <a:lnTo>
                  <a:pt x="135949" y="113439"/>
                </a:lnTo>
                <a:lnTo>
                  <a:pt x="139210" y="115627"/>
                </a:lnTo>
                <a:lnTo>
                  <a:pt x="142337" y="118038"/>
                </a:lnTo>
                <a:lnTo>
                  <a:pt x="145374" y="120598"/>
                </a:lnTo>
                <a:lnTo>
                  <a:pt x="148351" y="123257"/>
                </a:lnTo>
                <a:lnTo>
                  <a:pt x="150335" y="125983"/>
                </a:lnTo>
                <a:lnTo>
                  <a:pt x="152541" y="131551"/>
                </a:lnTo>
                <a:lnTo>
                  <a:pt x="153521" y="137200"/>
                </a:lnTo>
                <a:lnTo>
                  <a:pt x="153956" y="142886"/>
                </a:lnTo>
                <a:lnTo>
                  <a:pt x="154150" y="148588"/>
                </a:lnTo>
                <a:lnTo>
                  <a:pt x="152297" y="151443"/>
                </a:lnTo>
                <a:lnTo>
                  <a:pt x="149156" y="154298"/>
                </a:lnTo>
                <a:lnTo>
                  <a:pt x="145157" y="157154"/>
                </a:lnTo>
                <a:lnTo>
                  <a:pt x="141539" y="160010"/>
                </a:lnTo>
                <a:lnTo>
                  <a:pt x="138175" y="162867"/>
                </a:lnTo>
                <a:lnTo>
                  <a:pt x="134979" y="165724"/>
                </a:lnTo>
                <a:lnTo>
                  <a:pt x="129991" y="169534"/>
                </a:lnTo>
                <a:lnTo>
                  <a:pt x="123808" y="173979"/>
                </a:lnTo>
                <a:lnTo>
                  <a:pt x="116829" y="178847"/>
                </a:lnTo>
                <a:lnTo>
                  <a:pt x="108366" y="183997"/>
                </a:lnTo>
                <a:lnTo>
                  <a:pt x="98914" y="189336"/>
                </a:lnTo>
                <a:lnTo>
                  <a:pt x="88803" y="194800"/>
                </a:lnTo>
                <a:lnTo>
                  <a:pt x="81109" y="198443"/>
                </a:lnTo>
                <a:lnTo>
                  <a:pt x="75028" y="200871"/>
                </a:lnTo>
                <a:lnTo>
                  <a:pt x="70021" y="202490"/>
                </a:lnTo>
                <a:lnTo>
                  <a:pt x="64778" y="203569"/>
                </a:lnTo>
                <a:lnTo>
                  <a:pt x="59378" y="204289"/>
                </a:lnTo>
                <a:lnTo>
                  <a:pt x="53873" y="204769"/>
                </a:lnTo>
                <a:lnTo>
                  <a:pt x="49250" y="205088"/>
                </a:lnTo>
                <a:lnTo>
                  <a:pt x="41574" y="205444"/>
                </a:lnTo>
                <a:lnTo>
                  <a:pt x="39146" y="204586"/>
                </a:lnTo>
                <a:lnTo>
                  <a:pt x="37528" y="203062"/>
                </a:lnTo>
                <a:lnTo>
                  <a:pt x="36448" y="201093"/>
                </a:lnTo>
                <a:lnTo>
                  <a:pt x="35249" y="196365"/>
                </a:lnTo>
                <a:lnTo>
                  <a:pt x="34290" y="1800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9"/>
          <p:cNvSpPr/>
          <p:nvPr/>
        </p:nvSpPr>
        <p:spPr>
          <a:xfrm>
            <a:off x="6080759" y="2931795"/>
            <a:ext cx="160776" cy="145332"/>
          </a:xfrm>
          <a:custGeom>
            <a:avLst/>
            <a:gdLst/>
            <a:ahLst/>
            <a:cxnLst/>
            <a:rect l="0" t="0" r="0" b="0"/>
            <a:pathLst>
              <a:path w="160776" h="145332">
                <a:moveTo>
                  <a:pt x="42863" y="0"/>
                </a:moveTo>
                <a:lnTo>
                  <a:pt x="38312" y="9101"/>
                </a:lnTo>
                <a:lnTo>
                  <a:pt x="36019" y="12735"/>
                </a:lnTo>
                <a:lnTo>
                  <a:pt x="33538" y="16110"/>
                </a:lnTo>
                <a:lnTo>
                  <a:pt x="30931" y="19312"/>
                </a:lnTo>
                <a:lnTo>
                  <a:pt x="29194" y="22400"/>
                </a:lnTo>
                <a:lnTo>
                  <a:pt x="28035" y="25410"/>
                </a:lnTo>
                <a:lnTo>
                  <a:pt x="27263" y="28370"/>
                </a:lnTo>
                <a:lnTo>
                  <a:pt x="25795" y="31296"/>
                </a:lnTo>
                <a:lnTo>
                  <a:pt x="23865" y="34199"/>
                </a:lnTo>
                <a:lnTo>
                  <a:pt x="21625" y="37087"/>
                </a:lnTo>
                <a:lnTo>
                  <a:pt x="20132" y="41869"/>
                </a:lnTo>
                <a:lnTo>
                  <a:pt x="19136" y="47915"/>
                </a:lnTo>
                <a:lnTo>
                  <a:pt x="18473" y="54803"/>
                </a:lnTo>
                <a:lnTo>
                  <a:pt x="18030" y="64158"/>
                </a:lnTo>
                <a:lnTo>
                  <a:pt x="17539" y="87252"/>
                </a:lnTo>
                <a:lnTo>
                  <a:pt x="18360" y="96268"/>
                </a:lnTo>
                <a:lnTo>
                  <a:pt x="19860" y="103231"/>
                </a:lnTo>
                <a:lnTo>
                  <a:pt x="21813" y="108825"/>
                </a:lnTo>
                <a:lnTo>
                  <a:pt x="24067" y="113508"/>
                </a:lnTo>
                <a:lnTo>
                  <a:pt x="26523" y="117582"/>
                </a:lnTo>
                <a:lnTo>
                  <a:pt x="29112" y="121250"/>
                </a:lnTo>
                <a:lnTo>
                  <a:pt x="31791" y="124648"/>
                </a:lnTo>
                <a:lnTo>
                  <a:pt x="34529" y="127866"/>
                </a:lnTo>
                <a:lnTo>
                  <a:pt x="37307" y="130964"/>
                </a:lnTo>
                <a:lnTo>
                  <a:pt x="40111" y="133029"/>
                </a:lnTo>
                <a:lnTo>
                  <a:pt x="42934" y="134406"/>
                </a:lnTo>
                <a:lnTo>
                  <a:pt x="45768" y="135324"/>
                </a:lnTo>
                <a:lnTo>
                  <a:pt x="48609" y="136888"/>
                </a:lnTo>
                <a:lnTo>
                  <a:pt x="51457" y="138884"/>
                </a:lnTo>
                <a:lnTo>
                  <a:pt x="54307" y="141166"/>
                </a:lnTo>
                <a:lnTo>
                  <a:pt x="58112" y="142689"/>
                </a:lnTo>
                <a:lnTo>
                  <a:pt x="62555" y="143703"/>
                </a:lnTo>
                <a:lnTo>
                  <a:pt x="74269" y="145331"/>
                </a:lnTo>
                <a:lnTo>
                  <a:pt x="79041" y="144512"/>
                </a:lnTo>
                <a:lnTo>
                  <a:pt x="86032" y="143014"/>
                </a:lnTo>
                <a:lnTo>
                  <a:pt x="94502" y="141062"/>
                </a:lnTo>
                <a:lnTo>
                  <a:pt x="102054" y="137856"/>
                </a:lnTo>
                <a:lnTo>
                  <a:pt x="108994" y="133814"/>
                </a:lnTo>
                <a:lnTo>
                  <a:pt x="115525" y="129214"/>
                </a:lnTo>
                <a:lnTo>
                  <a:pt x="120832" y="125195"/>
                </a:lnTo>
                <a:lnTo>
                  <a:pt x="125323" y="121563"/>
                </a:lnTo>
                <a:lnTo>
                  <a:pt x="129268" y="118189"/>
                </a:lnTo>
                <a:lnTo>
                  <a:pt x="133804" y="114035"/>
                </a:lnTo>
                <a:lnTo>
                  <a:pt x="148337" y="100040"/>
                </a:lnTo>
                <a:lnTo>
                  <a:pt x="155780" y="92722"/>
                </a:lnTo>
                <a:lnTo>
                  <a:pt x="158147" y="88484"/>
                </a:lnTo>
                <a:lnTo>
                  <a:pt x="159724" y="83755"/>
                </a:lnTo>
                <a:lnTo>
                  <a:pt x="160775" y="78696"/>
                </a:lnTo>
                <a:lnTo>
                  <a:pt x="160523" y="74371"/>
                </a:lnTo>
                <a:lnTo>
                  <a:pt x="159403" y="70536"/>
                </a:lnTo>
                <a:lnTo>
                  <a:pt x="157704" y="67026"/>
                </a:lnTo>
                <a:lnTo>
                  <a:pt x="155619" y="63734"/>
                </a:lnTo>
                <a:lnTo>
                  <a:pt x="153276" y="60587"/>
                </a:lnTo>
                <a:lnTo>
                  <a:pt x="150762" y="57536"/>
                </a:lnTo>
                <a:lnTo>
                  <a:pt x="148133" y="54550"/>
                </a:lnTo>
                <a:lnTo>
                  <a:pt x="142672" y="48692"/>
                </a:lnTo>
                <a:lnTo>
                  <a:pt x="138930" y="45796"/>
                </a:lnTo>
                <a:lnTo>
                  <a:pt x="134530" y="42913"/>
                </a:lnTo>
                <a:lnTo>
                  <a:pt x="129692" y="40038"/>
                </a:lnTo>
                <a:lnTo>
                  <a:pt x="122656" y="37170"/>
                </a:lnTo>
                <a:lnTo>
                  <a:pt x="114157" y="34305"/>
                </a:lnTo>
                <a:lnTo>
                  <a:pt x="104679" y="31442"/>
                </a:lnTo>
                <a:lnTo>
                  <a:pt x="97409" y="29534"/>
                </a:lnTo>
                <a:lnTo>
                  <a:pt x="91610" y="28261"/>
                </a:lnTo>
                <a:lnTo>
                  <a:pt x="86791" y="27413"/>
                </a:lnTo>
                <a:lnTo>
                  <a:pt x="81673" y="26848"/>
                </a:lnTo>
                <a:lnTo>
                  <a:pt x="76357" y="26471"/>
                </a:lnTo>
                <a:lnTo>
                  <a:pt x="70907" y="26220"/>
                </a:lnTo>
                <a:lnTo>
                  <a:pt x="64417" y="27005"/>
                </a:lnTo>
                <a:lnTo>
                  <a:pt x="57232" y="28480"/>
                </a:lnTo>
                <a:lnTo>
                  <a:pt x="49585" y="30417"/>
                </a:lnTo>
                <a:lnTo>
                  <a:pt x="42581" y="31708"/>
                </a:lnTo>
                <a:lnTo>
                  <a:pt x="36008" y="32568"/>
                </a:lnTo>
                <a:lnTo>
                  <a:pt x="29721" y="33142"/>
                </a:lnTo>
                <a:lnTo>
                  <a:pt x="24576" y="34477"/>
                </a:lnTo>
                <a:lnTo>
                  <a:pt x="20194" y="36320"/>
                </a:lnTo>
                <a:lnTo>
                  <a:pt x="16321" y="38501"/>
                </a:lnTo>
                <a:lnTo>
                  <a:pt x="12786" y="39954"/>
                </a:lnTo>
                <a:lnTo>
                  <a:pt x="9477" y="40923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0"/>
          <p:cNvSpPr/>
          <p:nvPr/>
        </p:nvSpPr>
        <p:spPr>
          <a:xfrm>
            <a:off x="6907353" y="4594860"/>
            <a:ext cx="163837" cy="222886"/>
          </a:xfrm>
          <a:custGeom>
            <a:avLst/>
            <a:gdLst/>
            <a:ahLst/>
            <a:cxnLst/>
            <a:rect l="0" t="0" r="0" b="0"/>
            <a:pathLst>
              <a:path w="163837" h="222886">
                <a:moveTo>
                  <a:pt x="4939" y="0"/>
                </a:moveTo>
                <a:lnTo>
                  <a:pt x="4939" y="47727"/>
                </a:lnTo>
                <a:lnTo>
                  <a:pt x="3987" y="58488"/>
                </a:lnTo>
                <a:lnTo>
                  <a:pt x="2399" y="69472"/>
                </a:lnTo>
                <a:lnTo>
                  <a:pt x="388" y="80605"/>
                </a:lnTo>
                <a:lnTo>
                  <a:pt x="0" y="92789"/>
                </a:lnTo>
                <a:lnTo>
                  <a:pt x="694" y="105674"/>
                </a:lnTo>
                <a:lnTo>
                  <a:pt x="2109" y="119027"/>
                </a:lnTo>
                <a:lnTo>
                  <a:pt x="3053" y="129833"/>
                </a:lnTo>
                <a:lnTo>
                  <a:pt x="3681" y="138943"/>
                </a:lnTo>
                <a:lnTo>
                  <a:pt x="4101" y="146921"/>
                </a:lnTo>
                <a:lnTo>
                  <a:pt x="5332" y="154145"/>
                </a:lnTo>
                <a:lnTo>
                  <a:pt x="7107" y="160866"/>
                </a:lnTo>
                <a:lnTo>
                  <a:pt x="9241" y="167251"/>
                </a:lnTo>
                <a:lnTo>
                  <a:pt x="11617" y="172461"/>
                </a:lnTo>
                <a:lnTo>
                  <a:pt x="14154" y="176886"/>
                </a:lnTo>
                <a:lnTo>
                  <a:pt x="16797" y="180789"/>
                </a:lnTo>
                <a:lnTo>
                  <a:pt x="19512" y="184344"/>
                </a:lnTo>
                <a:lnTo>
                  <a:pt x="22275" y="187665"/>
                </a:lnTo>
                <a:lnTo>
                  <a:pt x="25068" y="190832"/>
                </a:lnTo>
                <a:lnTo>
                  <a:pt x="28836" y="193896"/>
                </a:lnTo>
                <a:lnTo>
                  <a:pt x="33253" y="196892"/>
                </a:lnTo>
                <a:lnTo>
                  <a:pt x="38102" y="199841"/>
                </a:lnTo>
                <a:lnTo>
                  <a:pt x="43241" y="202760"/>
                </a:lnTo>
                <a:lnTo>
                  <a:pt x="54029" y="208543"/>
                </a:lnTo>
                <a:lnTo>
                  <a:pt x="58621" y="210466"/>
                </a:lnTo>
                <a:lnTo>
                  <a:pt x="62634" y="211748"/>
                </a:lnTo>
                <a:lnTo>
                  <a:pt x="66263" y="212603"/>
                </a:lnTo>
                <a:lnTo>
                  <a:pt x="69634" y="213172"/>
                </a:lnTo>
                <a:lnTo>
                  <a:pt x="72834" y="213552"/>
                </a:lnTo>
                <a:lnTo>
                  <a:pt x="75919" y="213806"/>
                </a:lnTo>
                <a:lnTo>
                  <a:pt x="79882" y="213975"/>
                </a:lnTo>
                <a:lnTo>
                  <a:pt x="89364" y="214162"/>
                </a:lnTo>
                <a:lnTo>
                  <a:pt x="93608" y="213259"/>
                </a:lnTo>
                <a:lnTo>
                  <a:pt x="97389" y="211705"/>
                </a:lnTo>
                <a:lnTo>
                  <a:pt x="100863" y="209717"/>
                </a:lnTo>
                <a:lnTo>
                  <a:pt x="106035" y="207439"/>
                </a:lnTo>
                <a:lnTo>
                  <a:pt x="112342" y="204967"/>
                </a:lnTo>
                <a:lnTo>
                  <a:pt x="119404" y="202367"/>
                </a:lnTo>
                <a:lnTo>
                  <a:pt x="125063" y="199681"/>
                </a:lnTo>
                <a:lnTo>
                  <a:pt x="129790" y="196938"/>
                </a:lnTo>
                <a:lnTo>
                  <a:pt x="133893" y="194157"/>
                </a:lnTo>
                <a:lnTo>
                  <a:pt x="137581" y="191350"/>
                </a:lnTo>
                <a:lnTo>
                  <a:pt x="140992" y="188527"/>
                </a:lnTo>
                <a:lnTo>
                  <a:pt x="144218" y="185692"/>
                </a:lnTo>
                <a:lnTo>
                  <a:pt x="147322" y="182849"/>
                </a:lnTo>
                <a:lnTo>
                  <a:pt x="153310" y="177151"/>
                </a:lnTo>
                <a:lnTo>
                  <a:pt x="155288" y="173346"/>
                </a:lnTo>
                <a:lnTo>
                  <a:pt x="156607" y="168904"/>
                </a:lnTo>
                <a:lnTo>
                  <a:pt x="157486" y="164038"/>
                </a:lnTo>
                <a:lnTo>
                  <a:pt x="159024" y="158888"/>
                </a:lnTo>
                <a:lnTo>
                  <a:pt x="161003" y="153550"/>
                </a:lnTo>
                <a:lnTo>
                  <a:pt x="163275" y="148086"/>
                </a:lnTo>
                <a:lnTo>
                  <a:pt x="163836" y="143492"/>
                </a:lnTo>
                <a:lnTo>
                  <a:pt x="163258" y="139476"/>
                </a:lnTo>
                <a:lnTo>
                  <a:pt x="161920" y="135846"/>
                </a:lnTo>
                <a:lnTo>
                  <a:pt x="160076" y="131522"/>
                </a:lnTo>
                <a:lnTo>
                  <a:pt x="155486" y="121636"/>
                </a:lnTo>
                <a:lnTo>
                  <a:pt x="152929" y="117286"/>
                </a:lnTo>
                <a:lnTo>
                  <a:pt x="150272" y="113433"/>
                </a:lnTo>
                <a:lnTo>
                  <a:pt x="147548" y="109912"/>
                </a:lnTo>
                <a:lnTo>
                  <a:pt x="143826" y="107564"/>
                </a:lnTo>
                <a:lnTo>
                  <a:pt x="139440" y="105999"/>
                </a:lnTo>
                <a:lnTo>
                  <a:pt x="134612" y="104956"/>
                </a:lnTo>
                <a:lnTo>
                  <a:pt x="130440" y="104261"/>
                </a:lnTo>
                <a:lnTo>
                  <a:pt x="126706" y="103797"/>
                </a:lnTo>
                <a:lnTo>
                  <a:pt x="123265" y="103488"/>
                </a:lnTo>
                <a:lnTo>
                  <a:pt x="120018" y="103282"/>
                </a:lnTo>
                <a:lnTo>
                  <a:pt x="113870" y="103053"/>
                </a:lnTo>
                <a:lnTo>
                  <a:pt x="110897" y="103944"/>
                </a:lnTo>
                <a:lnTo>
                  <a:pt x="107962" y="105491"/>
                </a:lnTo>
                <a:lnTo>
                  <a:pt x="105053" y="107475"/>
                </a:lnTo>
                <a:lnTo>
                  <a:pt x="101209" y="109750"/>
                </a:lnTo>
                <a:lnTo>
                  <a:pt x="96742" y="112219"/>
                </a:lnTo>
                <a:lnTo>
                  <a:pt x="91859" y="114818"/>
                </a:lnTo>
                <a:lnTo>
                  <a:pt x="87651" y="117502"/>
                </a:lnTo>
                <a:lnTo>
                  <a:pt x="83893" y="120245"/>
                </a:lnTo>
                <a:lnTo>
                  <a:pt x="80435" y="123026"/>
                </a:lnTo>
                <a:lnTo>
                  <a:pt x="77177" y="125832"/>
                </a:lnTo>
                <a:lnTo>
                  <a:pt x="74053" y="128655"/>
                </a:lnTo>
                <a:lnTo>
                  <a:pt x="71017" y="131491"/>
                </a:lnTo>
                <a:lnTo>
                  <a:pt x="68994" y="134333"/>
                </a:lnTo>
                <a:lnTo>
                  <a:pt x="66746" y="140030"/>
                </a:lnTo>
                <a:lnTo>
                  <a:pt x="65194" y="143836"/>
                </a:lnTo>
                <a:lnTo>
                  <a:pt x="63206" y="148278"/>
                </a:lnTo>
                <a:lnTo>
                  <a:pt x="60929" y="153145"/>
                </a:lnTo>
                <a:lnTo>
                  <a:pt x="58458" y="160199"/>
                </a:lnTo>
                <a:lnTo>
                  <a:pt x="55859" y="168712"/>
                </a:lnTo>
                <a:lnTo>
                  <a:pt x="53173" y="178197"/>
                </a:lnTo>
                <a:lnTo>
                  <a:pt x="52335" y="186425"/>
                </a:lnTo>
                <a:lnTo>
                  <a:pt x="52729" y="193816"/>
                </a:lnTo>
                <a:lnTo>
                  <a:pt x="53943" y="200648"/>
                </a:lnTo>
                <a:lnTo>
                  <a:pt x="55707" y="206155"/>
                </a:lnTo>
                <a:lnTo>
                  <a:pt x="57834" y="210779"/>
                </a:lnTo>
                <a:lnTo>
                  <a:pt x="64947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1"/>
          <p:cNvSpPr/>
          <p:nvPr/>
        </p:nvSpPr>
        <p:spPr>
          <a:xfrm>
            <a:off x="7135177" y="4577715"/>
            <a:ext cx="128334" cy="188143"/>
          </a:xfrm>
          <a:custGeom>
            <a:avLst/>
            <a:gdLst/>
            <a:ahLst/>
            <a:cxnLst/>
            <a:rect l="0" t="0" r="0" b="0"/>
            <a:pathLst>
              <a:path w="128334" h="188143">
                <a:moveTo>
                  <a:pt x="8573" y="17145"/>
                </a:moveTo>
                <a:lnTo>
                  <a:pt x="4022" y="30797"/>
                </a:lnTo>
                <a:lnTo>
                  <a:pt x="2681" y="36724"/>
                </a:lnTo>
                <a:lnTo>
                  <a:pt x="1788" y="42580"/>
                </a:lnTo>
                <a:lnTo>
                  <a:pt x="1192" y="48389"/>
                </a:lnTo>
                <a:lnTo>
                  <a:pt x="795" y="53214"/>
                </a:lnTo>
                <a:lnTo>
                  <a:pt x="530" y="57384"/>
                </a:lnTo>
                <a:lnTo>
                  <a:pt x="354" y="61116"/>
                </a:lnTo>
                <a:lnTo>
                  <a:pt x="105" y="111877"/>
                </a:lnTo>
                <a:lnTo>
                  <a:pt x="1023" y="126972"/>
                </a:lnTo>
                <a:lnTo>
                  <a:pt x="2587" y="137988"/>
                </a:lnTo>
                <a:lnTo>
                  <a:pt x="4582" y="146284"/>
                </a:lnTo>
                <a:lnTo>
                  <a:pt x="6865" y="153720"/>
                </a:lnTo>
                <a:lnTo>
                  <a:pt x="9339" y="160583"/>
                </a:lnTo>
                <a:lnTo>
                  <a:pt x="11941" y="167062"/>
                </a:lnTo>
                <a:lnTo>
                  <a:pt x="14628" y="171382"/>
                </a:lnTo>
                <a:lnTo>
                  <a:pt x="17372" y="174262"/>
                </a:lnTo>
                <a:lnTo>
                  <a:pt x="20154" y="176182"/>
                </a:lnTo>
                <a:lnTo>
                  <a:pt x="22962" y="178415"/>
                </a:lnTo>
                <a:lnTo>
                  <a:pt x="25785" y="180856"/>
                </a:lnTo>
                <a:lnTo>
                  <a:pt x="28620" y="183435"/>
                </a:lnTo>
                <a:lnTo>
                  <a:pt x="31463" y="185155"/>
                </a:lnTo>
                <a:lnTo>
                  <a:pt x="34310" y="186302"/>
                </a:lnTo>
                <a:lnTo>
                  <a:pt x="37161" y="187066"/>
                </a:lnTo>
                <a:lnTo>
                  <a:pt x="41919" y="187575"/>
                </a:lnTo>
                <a:lnTo>
                  <a:pt x="47948" y="187915"/>
                </a:lnTo>
                <a:lnTo>
                  <a:pt x="54826" y="188142"/>
                </a:lnTo>
                <a:lnTo>
                  <a:pt x="60363" y="187340"/>
                </a:lnTo>
                <a:lnTo>
                  <a:pt x="65007" y="185853"/>
                </a:lnTo>
                <a:lnTo>
                  <a:pt x="69056" y="183910"/>
                </a:lnTo>
                <a:lnTo>
                  <a:pt x="72707" y="181661"/>
                </a:lnTo>
                <a:lnTo>
                  <a:pt x="76094" y="179210"/>
                </a:lnTo>
                <a:lnTo>
                  <a:pt x="79305" y="176623"/>
                </a:lnTo>
                <a:lnTo>
                  <a:pt x="82397" y="172994"/>
                </a:lnTo>
                <a:lnTo>
                  <a:pt x="85411" y="168669"/>
                </a:lnTo>
                <a:lnTo>
                  <a:pt x="88374" y="163881"/>
                </a:lnTo>
                <a:lnTo>
                  <a:pt x="91301" y="159736"/>
                </a:lnTo>
                <a:lnTo>
                  <a:pt x="94205" y="156021"/>
                </a:lnTo>
                <a:lnTo>
                  <a:pt x="97093" y="152591"/>
                </a:lnTo>
                <a:lnTo>
                  <a:pt x="99972" y="148400"/>
                </a:lnTo>
                <a:lnTo>
                  <a:pt x="102843" y="143701"/>
                </a:lnTo>
                <a:lnTo>
                  <a:pt x="105709" y="138663"/>
                </a:lnTo>
                <a:lnTo>
                  <a:pt x="109525" y="132447"/>
                </a:lnTo>
                <a:lnTo>
                  <a:pt x="118846" y="117920"/>
                </a:lnTo>
                <a:lnTo>
                  <a:pt x="122093" y="110998"/>
                </a:lnTo>
                <a:lnTo>
                  <a:pt x="124258" y="104479"/>
                </a:lnTo>
                <a:lnTo>
                  <a:pt x="125701" y="98227"/>
                </a:lnTo>
                <a:lnTo>
                  <a:pt x="126663" y="93107"/>
                </a:lnTo>
                <a:lnTo>
                  <a:pt x="127305" y="88742"/>
                </a:lnTo>
                <a:lnTo>
                  <a:pt x="127733" y="84879"/>
                </a:lnTo>
                <a:lnTo>
                  <a:pt x="128018" y="81351"/>
                </a:lnTo>
                <a:lnTo>
                  <a:pt x="128208" y="78046"/>
                </a:lnTo>
                <a:lnTo>
                  <a:pt x="128333" y="74891"/>
                </a:lnTo>
                <a:lnTo>
                  <a:pt x="127466" y="71834"/>
                </a:lnTo>
                <a:lnTo>
                  <a:pt x="125935" y="68844"/>
                </a:lnTo>
                <a:lnTo>
                  <a:pt x="123962" y="65899"/>
                </a:lnTo>
                <a:lnTo>
                  <a:pt x="121694" y="62983"/>
                </a:lnTo>
                <a:lnTo>
                  <a:pt x="119229" y="60086"/>
                </a:lnTo>
                <a:lnTo>
                  <a:pt x="116633" y="57202"/>
                </a:lnTo>
                <a:lnTo>
                  <a:pt x="112046" y="53375"/>
                </a:lnTo>
                <a:lnTo>
                  <a:pt x="106129" y="48918"/>
                </a:lnTo>
                <a:lnTo>
                  <a:pt x="99327" y="44042"/>
                </a:lnTo>
                <a:lnTo>
                  <a:pt x="92888" y="40791"/>
                </a:lnTo>
                <a:lnTo>
                  <a:pt x="86691" y="38624"/>
                </a:lnTo>
                <a:lnTo>
                  <a:pt x="80654" y="37179"/>
                </a:lnTo>
                <a:lnTo>
                  <a:pt x="71867" y="34311"/>
                </a:lnTo>
                <a:lnTo>
                  <a:pt x="61246" y="30494"/>
                </a:lnTo>
                <a:lnTo>
                  <a:pt x="49403" y="26044"/>
                </a:lnTo>
                <a:lnTo>
                  <a:pt x="39603" y="21173"/>
                </a:lnTo>
                <a:lnTo>
                  <a:pt x="31165" y="160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2"/>
          <p:cNvSpPr/>
          <p:nvPr/>
        </p:nvSpPr>
        <p:spPr>
          <a:xfrm>
            <a:off x="6509384" y="2975044"/>
            <a:ext cx="325757" cy="25332"/>
          </a:xfrm>
          <a:custGeom>
            <a:avLst/>
            <a:gdLst/>
            <a:ahLst/>
            <a:cxnLst/>
            <a:rect l="0" t="0" r="0" b="0"/>
            <a:pathLst>
              <a:path w="325757" h="25332">
                <a:moveTo>
                  <a:pt x="0" y="25331"/>
                </a:moveTo>
                <a:lnTo>
                  <a:pt x="22755" y="20780"/>
                </a:lnTo>
                <a:lnTo>
                  <a:pt x="31363" y="19439"/>
                </a:lnTo>
                <a:lnTo>
                  <a:pt x="39006" y="18545"/>
                </a:lnTo>
                <a:lnTo>
                  <a:pt x="46007" y="17950"/>
                </a:lnTo>
                <a:lnTo>
                  <a:pt x="52579" y="16600"/>
                </a:lnTo>
                <a:lnTo>
                  <a:pt x="58865" y="14748"/>
                </a:lnTo>
                <a:lnTo>
                  <a:pt x="64961" y="12560"/>
                </a:lnTo>
                <a:lnTo>
                  <a:pt x="71883" y="11102"/>
                </a:lnTo>
                <a:lnTo>
                  <a:pt x="79354" y="10130"/>
                </a:lnTo>
                <a:lnTo>
                  <a:pt x="87193" y="9482"/>
                </a:lnTo>
                <a:lnTo>
                  <a:pt x="98134" y="8097"/>
                </a:lnTo>
                <a:lnTo>
                  <a:pt x="125531" y="4019"/>
                </a:lnTo>
                <a:lnTo>
                  <a:pt x="140837" y="2550"/>
                </a:lnTo>
                <a:lnTo>
                  <a:pt x="156757" y="1571"/>
                </a:lnTo>
                <a:lnTo>
                  <a:pt x="173084" y="918"/>
                </a:lnTo>
                <a:lnTo>
                  <a:pt x="246124" y="0"/>
                </a:lnTo>
                <a:lnTo>
                  <a:pt x="266000" y="823"/>
                </a:lnTo>
                <a:lnTo>
                  <a:pt x="281156" y="2325"/>
                </a:lnTo>
                <a:lnTo>
                  <a:pt x="293165" y="4279"/>
                </a:lnTo>
                <a:lnTo>
                  <a:pt x="302124" y="5581"/>
                </a:lnTo>
                <a:lnTo>
                  <a:pt x="309048" y="6449"/>
                </a:lnTo>
                <a:lnTo>
                  <a:pt x="325756" y="8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3"/>
          <p:cNvSpPr/>
          <p:nvPr/>
        </p:nvSpPr>
        <p:spPr>
          <a:xfrm>
            <a:off x="6980872" y="2846070"/>
            <a:ext cx="85726" cy="171451"/>
          </a:xfrm>
          <a:custGeom>
            <a:avLst/>
            <a:gdLst/>
            <a:ahLst/>
            <a:cxnLst/>
            <a:rect l="0" t="0" r="0" b="0"/>
            <a:pathLst>
              <a:path w="85726" h="171451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5" y="16110"/>
                </a:lnTo>
                <a:lnTo>
                  <a:pt x="7381" y="19312"/>
                </a:lnTo>
                <a:lnTo>
                  <a:pt x="8731" y="22400"/>
                </a:lnTo>
                <a:lnTo>
                  <a:pt x="10583" y="25410"/>
                </a:lnTo>
                <a:lnTo>
                  <a:pt x="12771" y="28370"/>
                </a:lnTo>
                <a:lnTo>
                  <a:pt x="16134" y="34153"/>
                </a:lnTo>
                <a:lnTo>
                  <a:pt x="24950" y="50739"/>
                </a:lnTo>
                <a:lnTo>
                  <a:pt x="29017" y="59543"/>
                </a:lnTo>
                <a:lnTo>
                  <a:pt x="32679" y="68271"/>
                </a:lnTo>
                <a:lnTo>
                  <a:pt x="36074" y="76946"/>
                </a:lnTo>
                <a:lnTo>
                  <a:pt x="39289" y="83682"/>
                </a:lnTo>
                <a:lnTo>
                  <a:pt x="42386" y="89126"/>
                </a:lnTo>
                <a:lnTo>
                  <a:pt x="45402" y="93707"/>
                </a:lnTo>
                <a:lnTo>
                  <a:pt x="48365" y="98666"/>
                </a:lnTo>
                <a:lnTo>
                  <a:pt x="51294" y="103877"/>
                </a:lnTo>
                <a:lnTo>
                  <a:pt x="54198" y="109256"/>
                </a:lnTo>
                <a:lnTo>
                  <a:pt x="56134" y="113795"/>
                </a:lnTo>
                <a:lnTo>
                  <a:pt x="57426" y="117773"/>
                </a:lnTo>
                <a:lnTo>
                  <a:pt x="58286" y="121378"/>
                </a:lnTo>
                <a:lnTo>
                  <a:pt x="59812" y="124733"/>
                </a:lnTo>
                <a:lnTo>
                  <a:pt x="61782" y="127923"/>
                </a:lnTo>
                <a:lnTo>
                  <a:pt x="64049" y="131002"/>
                </a:lnTo>
                <a:lnTo>
                  <a:pt x="66511" y="135912"/>
                </a:lnTo>
                <a:lnTo>
                  <a:pt x="69106" y="142043"/>
                </a:lnTo>
                <a:lnTo>
                  <a:pt x="75563" y="158762"/>
                </a:lnTo>
                <a:lnTo>
                  <a:pt x="76446" y="163588"/>
                </a:lnTo>
                <a:lnTo>
                  <a:pt x="76682" y="166208"/>
                </a:lnTo>
                <a:lnTo>
                  <a:pt x="77791" y="167955"/>
                </a:lnTo>
                <a:lnTo>
                  <a:pt x="79483" y="169120"/>
                </a:lnTo>
                <a:lnTo>
                  <a:pt x="85725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4"/>
          <p:cNvSpPr/>
          <p:nvPr/>
        </p:nvSpPr>
        <p:spPr>
          <a:xfrm>
            <a:off x="7563802" y="4457700"/>
            <a:ext cx="180024" cy="51436"/>
          </a:xfrm>
          <a:custGeom>
            <a:avLst/>
            <a:gdLst/>
            <a:ahLst/>
            <a:cxnLst/>
            <a:rect l="0" t="0" r="0" b="0"/>
            <a:pathLst>
              <a:path w="180024" h="51436">
                <a:moveTo>
                  <a:pt x="0" y="51435"/>
                </a:moveTo>
                <a:lnTo>
                  <a:pt x="22754" y="51435"/>
                </a:lnTo>
                <a:lnTo>
                  <a:pt x="30409" y="50482"/>
                </a:lnTo>
                <a:lnTo>
                  <a:pt x="36465" y="48895"/>
                </a:lnTo>
                <a:lnTo>
                  <a:pt x="41456" y="46884"/>
                </a:lnTo>
                <a:lnTo>
                  <a:pt x="46687" y="45543"/>
                </a:lnTo>
                <a:lnTo>
                  <a:pt x="52080" y="44649"/>
                </a:lnTo>
                <a:lnTo>
                  <a:pt x="57580" y="44053"/>
                </a:lnTo>
                <a:lnTo>
                  <a:pt x="63151" y="42704"/>
                </a:lnTo>
                <a:lnTo>
                  <a:pt x="68771" y="40852"/>
                </a:lnTo>
                <a:lnTo>
                  <a:pt x="74422" y="38664"/>
                </a:lnTo>
                <a:lnTo>
                  <a:pt x="80094" y="37206"/>
                </a:lnTo>
                <a:lnTo>
                  <a:pt x="85782" y="36234"/>
                </a:lnTo>
                <a:lnTo>
                  <a:pt x="91478" y="35586"/>
                </a:lnTo>
                <a:lnTo>
                  <a:pt x="97180" y="34201"/>
                </a:lnTo>
                <a:lnTo>
                  <a:pt x="102887" y="32326"/>
                </a:lnTo>
                <a:lnTo>
                  <a:pt x="108596" y="30123"/>
                </a:lnTo>
                <a:lnTo>
                  <a:pt x="113355" y="27702"/>
                </a:lnTo>
                <a:lnTo>
                  <a:pt x="117480" y="25135"/>
                </a:lnTo>
                <a:lnTo>
                  <a:pt x="121183" y="22471"/>
                </a:lnTo>
                <a:lnTo>
                  <a:pt x="125556" y="20696"/>
                </a:lnTo>
                <a:lnTo>
                  <a:pt x="130377" y="19512"/>
                </a:lnTo>
                <a:lnTo>
                  <a:pt x="135495" y="18723"/>
                </a:lnTo>
                <a:lnTo>
                  <a:pt x="141765" y="17245"/>
                </a:lnTo>
                <a:lnTo>
                  <a:pt x="148803" y="15306"/>
                </a:lnTo>
                <a:lnTo>
                  <a:pt x="156352" y="13061"/>
                </a:lnTo>
                <a:lnTo>
                  <a:pt x="162337" y="10613"/>
                </a:lnTo>
                <a:lnTo>
                  <a:pt x="167280" y="8027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5"/>
          <p:cNvSpPr/>
          <p:nvPr/>
        </p:nvSpPr>
        <p:spPr>
          <a:xfrm>
            <a:off x="7846694" y="4338077"/>
            <a:ext cx="231459" cy="179088"/>
          </a:xfrm>
          <a:custGeom>
            <a:avLst/>
            <a:gdLst/>
            <a:ahLst/>
            <a:cxnLst/>
            <a:rect l="0" t="0" r="0" b="0"/>
            <a:pathLst>
              <a:path w="231459" h="179088">
                <a:moveTo>
                  <a:pt x="0" y="42470"/>
                </a:moveTo>
                <a:lnTo>
                  <a:pt x="13653" y="28818"/>
                </a:lnTo>
                <a:lnTo>
                  <a:pt x="18627" y="24796"/>
                </a:lnTo>
                <a:lnTo>
                  <a:pt x="22896" y="22115"/>
                </a:lnTo>
                <a:lnTo>
                  <a:pt x="31132" y="18183"/>
                </a:lnTo>
                <a:lnTo>
                  <a:pt x="41142" y="13261"/>
                </a:lnTo>
                <a:lnTo>
                  <a:pt x="45525" y="11567"/>
                </a:lnTo>
                <a:lnTo>
                  <a:pt x="49400" y="10438"/>
                </a:lnTo>
                <a:lnTo>
                  <a:pt x="52936" y="9685"/>
                </a:lnTo>
                <a:lnTo>
                  <a:pt x="57198" y="8231"/>
                </a:lnTo>
                <a:lnTo>
                  <a:pt x="61945" y="6309"/>
                </a:lnTo>
                <a:lnTo>
                  <a:pt x="67014" y="4075"/>
                </a:lnTo>
                <a:lnTo>
                  <a:pt x="72299" y="2586"/>
                </a:lnTo>
                <a:lnTo>
                  <a:pt x="77726" y="1593"/>
                </a:lnTo>
                <a:lnTo>
                  <a:pt x="83251" y="931"/>
                </a:lnTo>
                <a:lnTo>
                  <a:pt x="89791" y="490"/>
                </a:lnTo>
                <a:lnTo>
                  <a:pt x="97008" y="196"/>
                </a:lnTo>
                <a:lnTo>
                  <a:pt x="104678" y="0"/>
                </a:lnTo>
                <a:lnTo>
                  <a:pt x="111695" y="822"/>
                </a:lnTo>
                <a:lnTo>
                  <a:pt x="118278" y="2322"/>
                </a:lnTo>
                <a:lnTo>
                  <a:pt x="124572" y="4275"/>
                </a:lnTo>
                <a:lnTo>
                  <a:pt x="129721" y="5576"/>
                </a:lnTo>
                <a:lnTo>
                  <a:pt x="134106" y="6444"/>
                </a:lnTo>
                <a:lnTo>
                  <a:pt x="137982" y="7023"/>
                </a:lnTo>
                <a:lnTo>
                  <a:pt x="140566" y="8361"/>
                </a:lnTo>
                <a:lnTo>
                  <a:pt x="142288" y="10206"/>
                </a:lnTo>
                <a:lnTo>
                  <a:pt x="143436" y="12388"/>
                </a:lnTo>
                <a:lnTo>
                  <a:pt x="144713" y="17353"/>
                </a:lnTo>
                <a:lnTo>
                  <a:pt x="145053" y="20010"/>
                </a:lnTo>
                <a:lnTo>
                  <a:pt x="144326" y="23687"/>
                </a:lnTo>
                <a:lnTo>
                  <a:pt x="142891" y="28043"/>
                </a:lnTo>
                <a:lnTo>
                  <a:pt x="140980" y="32852"/>
                </a:lnTo>
                <a:lnTo>
                  <a:pt x="139708" y="37963"/>
                </a:lnTo>
                <a:lnTo>
                  <a:pt x="138859" y="43276"/>
                </a:lnTo>
                <a:lnTo>
                  <a:pt x="138293" y="48722"/>
                </a:lnTo>
                <a:lnTo>
                  <a:pt x="136010" y="54258"/>
                </a:lnTo>
                <a:lnTo>
                  <a:pt x="132584" y="59854"/>
                </a:lnTo>
                <a:lnTo>
                  <a:pt x="128395" y="65489"/>
                </a:lnTo>
                <a:lnTo>
                  <a:pt x="124649" y="73056"/>
                </a:lnTo>
                <a:lnTo>
                  <a:pt x="121199" y="81911"/>
                </a:lnTo>
                <a:lnTo>
                  <a:pt x="117948" y="91624"/>
                </a:lnTo>
                <a:lnTo>
                  <a:pt x="114827" y="99052"/>
                </a:lnTo>
                <a:lnTo>
                  <a:pt x="111793" y="104956"/>
                </a:lnTo>
                <a:lnTo>
                  <a:pt x="108820" y="109845"/>
                </a:lnTo>
                <a:lnTo>
                  <a:pt x="105884" y="114057"/>
                </a:lnTo>
                <a:lnTo>
                  <a:pt x="102974" y="117817"/>
                </a:lnTo>
                <a:lnTo>
                  <a:pt x="100082" y="121277"/>
                </a:lnTo>
                <a:lnTo>
                  <a:pt x="97202" y="125488"/>
                </a:lnTo>
                <a:lnTo>
                  <a:pt x="94329" y="130200"/>
                </a:lnTo>
                <a:lnTo>
                  <a:pt x="91461" y="135247"/>
                </a:lnTo>
                <a:lnTo>
                  <a:pt x="89549" y="140517"/>
                </a:lnTo>
                <a:lnTo>
                  <a:pt x="88275" y="145934"/>
                </a:lnTo>
                <a:lnTo>
                  <a:pt x="87425" y="151451"/>
                </a:lnTo>
                <a:lnTo>
                  <a:pt x="86858" y="156082"/>
                </a:lnTo>
                <a:lnTo>
                  <a:pt x="86481" y="160121"/>
                </a:lnTo>
                <a:lnTo>
                  <a:pt x="86229" y="163766"/>
                </a:lnTo>
                <a:lnTo>
                  <a:pt x="87966" y="167149"/>
                </a:lnTo>
                <a:lnTo>
                  <a:pt x="91030" y="170357"/>
                </a:lnTo>
                <a:lnTo>
                  <a:pt x="94976" y="173448"/>
                </a:lnTo>
                <a:lnTo>
                  <a:pt x="101902" y="176883"/>
                </a:lnTo>
                <a:lnTo>
                  <a:pt x="109107" y="178409"/>
                </a:lnTo>
                <a:lnTo>
                  <a:pt x="113696" y="178816"/>
                </a:lnTo>
                <a:lnTo>
                  <a:pt x="118660" y="179087"/>
                </a:lnTo>
                <a:lnTo>
                  <a:pt x="122921" y="178316"/>
                </a:lnTo>
                <a:lnTo>
                  <a:pt x="126716" y="176849"/>
                </a:lnTo>
                <a:lnTo>
                  <a:pt x="130198" y="174918"/>
                </a:lnTo>
                <a:lnTo>
                  <a:pt x="134423" y="173631"/>
                </a:lnTo>
                <a:lnTo>
                  <a:pt x="139146" y="172774"/>
                </a:lnTo>
                <a:lnTo>
                  <a:pt x="144199" y="172202"/>
                </a:lnTo>
                <a:lnTo>
                  <a:pt x="149473" y="170868"/>
                </a:lnTo>
                <a:lnTo>
                  <a:pt x="154894" y="169026"/>
                </a:lnTo>
                <a:lnTo>
                  <a:pt x="160413" y="166846"/>
                </a:lnTo>
                <a:lnTo>
                  <a:pt x="165996" y="165392"/>
                </a:lnTo>
                <a:lnTo>
                  <a:pt x="171625" y="164423"/>
                </a:lnTo>
                <a:lnTo>
                  <a:pt x="177282" y="163777"/>
                </a:lnTo>
                <a:lnTo>
                  <a:pt x="182958" y="162394"/>
                </a:lnTo>
                <a:lnTo>
                  <a:pt x="188647" y="160519"/>
                </a:lnTo>
                <a:lnTo>
                  <a:pt x="231458" y="1367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6"/>
          <p:cNvSpPr/>
          <p:nvPr/>
        </p:nvSpPr>
        <p:spPr>
          <a:xfrm>
            <a:off x="7126605" y="2880360"/>
            <a:ext cx="205740" cy="120016"/>
          </a:xfrm>
          <a:custGeom>
            <a:avLst/>
            <a:gdLst/>
            <a:ahLst/>
            <a:cxnLst/>
            <a:rect l="0" t="0" r="0" b="0"/>
            <a:pathLst>
              <a:path w="205740" h="12001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1" y="4551"/>
                </a:lnTo>
                <a:lnTo>
                  <a:pt x="22447" y="11865"/>
                </a:lnTo>
                <a:lnTo>
                  <a:pt x="29252" y="16482"/>
                </a:lnTo>
                <a:lnTo>
                  <a:pt x="35694" y="20513"/>
                </a:lnTo>
                <a:lnTo>
                  <a:pt x="41893" y="24153"/>
                </a:lnTo>
                <a:lnTo>
                  <a:pt x="47932" y="27532"/>
                </a:lnTo>
                <a:lnTo>
                  <a:pt x="54814" y="31689"/>
                </a:lnTo>
                <a:lnTo>
                  <a:pt x="70082" y="41389"/>
                </a:lnTo>
                <a:lnTo>
                  <a:pt x="119888" y="73968"/>
                </a:lnTo>
                <a:lnTo>
                  <a:pt x="129455" y="79792"/>
                </a:lnTo>
                <a:lnTo>
                  <a:pt x="137738" y="84627"/>
                </a:lnTo>
                <a:lnTo>
                  <a:pt x="144213" y="87850"/>
                </a:lnTo>
                <a:lnTo>
                  <a:pt x="149482" y="89999"/>
                </a:lnTo>
                <a:lnTo>
                  <a:pt x="153947" y="91432"/>
                </a:lnTo>
                <a:lnTo>
                  <a:pt x="157876" y="93340"/>
                </a:lnTo>
                <a:lnTo>
                  <a:pt x="161448" y="95564"/>
                </a:lnTo>
                <a:lnTo>
                  <a:pt x="164782" y="97999"/>
                </a:lnTo>
                <a:lnTo>
                  <a:pt x="167957" y="100575"/>
                </a:lnTo>
                <a:lnTo>
                  <a:pt x="171027" y="103245"/>
                </a:lnTo>
                <a:lnTo>
                  <a:pt x="174025" y="105977"/>
                </a:lnTo>
                <a:lnTo>
                  <a:pt x="177929" y="107799"/>
                </a:lnTo>
                <a:lnTo>
                  <a:pt x="182437" y="109013"/>
                </a:lnTo>
                <a:lnTo>
                  <a:pt x="192803" y="110722"/>
                </a:lnTo>
                <a:lnTo>
                  <a:pt x="205739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7"/>
          <p:cNvSpPr/>
          <p:nvPr/>
        </p:nvSpPr>
        <p:spPr>
          <a:xfrm>
            <a:off x="7152322" y="2880360"/>
            <a:ext cx="145734" cy="137161"/>
          </a:xfrm>
          <a:custGeom>
            <a:avLst/>
            <a:gdLst/>
            <a:ahLst/>
            <a:cxnLst/>
            <a:rect l="0" t="0" r="0" b="0"/>
            <a:pathLst>
              <a:path w="145734" h="137161">
                <a:moveTo>
                  <a:pt x="145733" y="0"/>
                </a:moveTo>
                <a:lnTo>
                  <a:pt x="136631" y="9101"/>
                </a:lnTo>
                <a:lnTo>
                  <a:pt x="132997" y="13687"/>
                </a:lnTo>
                <a:lnTo>
                  <a:pt x="129622" y="18650"/>
                </a:lnTo>
                <a:lnTo>
                  <a:pt x="126420" y="23863"/>
                </a:lnTo>
                <a:lnTo>
                  <a:pt x="123333" y="28291"/>
                </a:lnTo>
                <a:lnTo>
                  <a:pt x="120322" y="32196"/>
                </a:lnTo>
                <a:lnTo>
                  <a:pt x="117362" y="35751"/>
                </a:lnTo>
                <a:lnTo>
                  <a:pt x="114436" y="40026"/>
                </a:lnTo>
                <a:lnTo>
                  <a:pt x="111533" y="44782"/>
                </a:lnTo>
                <a:lnTo>
                  <a:pt x="108646" y="49857"/>
                </a:lnTo>
                <a:lnTo>
                  <a:pt x="104815" y="54193"/>
                </a:lnTo>
                <a:lnTo>
                  <a:pt x="100357" y="58036"/>
                </a:lnTo>
                <a:lnTo>
                  <a:pt x="95479" y="61550"/>
                </a:lnTo>
                <a:lnTo>
                  <a:pt x="86513" y="69608"/>
                </a:lnTo>
                <a:lnTo>
                  <a:pt x="51351" y="103492"/>
                </a:lnTo>
                <a:lnTo>
                  <a:pt x="22223" y="132103"/>
                </a:lnTo>
                <a:lnTo>
                  <a:pt x="19578" y="133788"/>
                </a:lnTo>
                <a:lnTo>
                  <a:pt x="16862" y="134912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8"/>
          <p:cNvSpPr/>
          <p:nvPr/>
        </p:nvSpPr>
        <p:spPr>
          <a:xfrm>
            <a:off x="8181022" y="4346257"/>
            <a:ext cx="205741" cy="111444"/>
          </a:xfrm>
          <a:custGeom>
            <a:avLst/>
            <a:gdLst/>
            <a:ahLst/>
            <a:cxnLst/>
            <a:rect l="0" t="0" r="0" b="0"/>
            <a:pathLst>
              <a:path w="205741" h="111444">
                <a:moveTo>
                  <a:pt x="0" y="0"/>
                </a:moveTo>
                <a:lnTo>
                  <a:pt x="13653" y="4551"/>
                </a:lnTo>
                <a:lnTo>
                  <a:pt x="18627" y="5891"/>
                </a:lnTo>
                <a:lnTo>
                  <a:pt x="22895" y="6785"/>
                </a:lnTo>
                <a:lnTo>
                  <a:pt x="26694" y="7381"/>
                </a:lnTo>
                <a:lnTo>
                  <a:pt x="30179" y="8731"/>
                </a:lnTo>
                <a:lnTo>
                  <a:pt x="33454" y="10583"/>
                </a:lnTo>
                <a:lnTo>
                  <a:pt x="36590" y="12770"/>
                </a:lnTo>
                <a:lnTo>
                  <a:pt x="39633" y="15181"/>
                </a:lnTo>
                <a:lnTo>
                  <a:pt x="42614" y="17741"/>
                </a:lnTo>
                <a:lnTo>
                  <a:pt x="45555" y="20400"/>
                </a:lnTo>
                <a:lnTo>
                  <a:pt x="50373" y="23125"/>
                </a:lnTo>
                <a:lnTo>
                  <a:pt x="56442" y="25894"/>
                </a:lnTo>
                <a:lnTo>
                  <a:pt x="63346" y="28693"/>
                </a:lnTo>
                <a:lnTo>
                  <a:pt x="69852" y="31511"/>
                </a:lnTo>
                <a:lnTo>
                  <a:pt x="82163" y="37183"/>
                </a:lnTo>
                <a:lnTo>
                  <a:pt x="87160" y="40029"/>
                </a:lnTo>
                <a:lnTo>
                  <a:pt x="91445" y="42878"/>
                </a:lnTo>
                <a:lnTo>
                  <a:pt x="95253" y="45731"/>
                </a:lnTo>
                <a:lnTo>
                  <a:pt x="107105" y="53980"/>
                </a:lnTo>
                <a:lnTo>
                  <a:pt x="114266" y="58846"/>
                </a:lnTo>
                <a:lnTo>
                  <a:pt x="119992" y="63044"/>
                </a:lnTo>
                <a:lnTo>
                  <a:pt x="124763" y="66794"/>
                </a:lnTo>
                <a:lnTo>
                  <a:pt x="128895" y="70247"/>
                </a:lnTo>
                <a:lnTo>
                  <a:pt x="137365" y="75407"/>
                </a:lnTo>
                <a:lnTo>
                  <a:pt x="148726" y="81704"/>
                </a:lnTo>
                <a:lnTo>
                  <a:pt x="162016" y="88759"/>
                </a:lnTo>
                <a:lnTo>
                  <a:pt x="171829" y="93463"/>
                </a:lnTo>
                <a:lnTo>
                  <a:pt x="179322" y="96599"/>
                </a:lnTo>
                <a:lnTo>
                  <a:pt x="205740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9"/>
          <p:cNvSpPr/>
          <p:nvPr/>
        </p:nvSpPr>
        <p:spPr>
          <a:xfrm>
            <a:off x="8198167" y="4303395"/>
            <a:ext cx="162878" cy="197168"/>
          </a:xfrm>
          <a:custGeom>
            <a:avLst/>
            <a:gdLst/>
            <a:ahLst/>
            <a:cxnLst/>
            <a:rect l="0" t="0" r="0" b="0"/>
            <a:pathLst>
              <a:path w="162878" h="197168">
                <a:moveTo>
                  <a:pt x="162877" y="0"/>
                </a:moveTo>
                <a:lnTo>
                  <a:pt x="149225" y="4550"/>
                </a:lnTo>
                <a:lnTo>
                  <a:pt x="144250" y="6843"/>
                </a:lnTo>
                <a:lnTo>
                  <a:pt x="139982" y="9325"/>
                </a:lnTo>
                <a:lnTo>
                  <a:pt x="136183" y="11931"/>
                </a:lnTo>
                <a:lnTo>
                  <a:pt x="132699" y="15574"/>
                </a:lnTo>
                <a:lnTo>
                  <a:pt x="129423" y="19908"/>
                </a:lnTo>
                <a:lnTo>
                  <a:pt x="126287" y="24702"/>
                </a:lnTo>
                <a:lnTo>
                  <a:pt x="123245" y="28850"/>
                </a:lnTo>
                <a:lnTo>
                  <a:pt x="120263" y="32569"/>
                </a:lnTo>
                <a:lnTo>
                  <a:pt x="117323" y="35999"/>
                </a:lnTo>
                <a:lnTo>
                  <a:pt x="113458" y="42097"/>
                </a:lnTo>
                <a:lnTo>
                  <a:pt x="108976" y="49972"/>
                </a:lnTo>
                <a:lnTo>
                  <a:pt x="104083" y="59032"/>
                </a:lnTo>
                <a:lnTo>
                  <a:pt x="98917" y="66977"/>
                </a:lnTo>
                <a:lnTo>
                  <a:pt x="93567" y="74179"/>
                </a:lnTo>
                <a:lnTo>
                  <a:pt x="88095" y="80885"/>
                </a:lnTo>
                <a:lnTo>
                  <a:pt x="79685" y="92975"/>
                </a:lnTo>
                <a:lnTo>
                  <a:pt x="57640" y="126730"/>
                </a:lnTo>
                <a:lnTo>
                  <a:pt x="47952" y="139731"/>
                </a:lnTo>
                <a:lnTo>
                  <a:pt x="39588" y="149352"/>
                </a:lnTo>
                <a:lnTo>
                  <a:pt x="32107" y="156718"/>
                </a:lnTo>
                <a:lnTo>
                  <a:pt x="27120" y="162581"/>
                </a:lnTo>
                <a:lnTo>
                  <a:pt x="23795" y="167442"/>
                </a:lnTo>
                <a:lnTo>
                  <a:pt x="21579" y="171635"/>
                </a:lnTo>
                <a:lnTo>
                  <a:pt x="19148" y="175383"/>
                </a:lnTo>
                <a:lnTo>
                  <a:pt x="16576" y="178835"/>
                </a:lnTo>
                <a:lnTo>
                  <a:pt x="13908" y="182088"/>
                </a:lnTo>
                <a:lnTo>
                  <a:pt x="11177" y="185209"/>
                </a:lnTo>
                <a:lnTo>
                  <a:pt x="8404" y="188243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0"/>
          <p:cNvSpPr/>
          <p:nvPr/>
        </p:nvSpPr>
        <p:spPr>
          <a:xfrm>
            <a:off x="902969" y="2854642"/>
            <a:ext cx="25719" cy="497206"/>
          </a:xfrm>
          <a:custGeom>
            <a:avLst/>
            <a:gdLst/>
            <a:ahLst/>
            <a:cxnLst/>
            <a:rect l="0" t="0" r="0" b="0"/>
            <a:pathLst>
              <a:path w="25719" h="497206">
                <a:moveTo>
                  <a:pt x="0" y="0"/>
                </a:moveTo>
                <a:lnTo>
                  <a:pt x="0" y="32922"/>
                </a:lnTo>
                <a:lnTo>
                  <a:pt x="953" y="38140"/>
                </a:lnTo>
                <a:lnTo>
                  <a:pt x="2540" y="43524"/>
                </a:lnTo>
                <a:lnTo>
                  <a:pt x="4551" y="49019"/>
                </a:lnTo>
                <a:lnTo>
                  <a:pt x="5892" y="54587"/>
                </a:lnTo>
                <a:lnTo>
                  <a:pt x="6786" y="60204"/>
                </a:lnTo>
                <a:lnTo>
                  <a:pt x="7381" y="65853"/>
                </a:lnTo>
                <a:lnTo>
                  <a:pt x="7778" y="75335"/>
                </a:lnTo>
                <a:lnTo>
                  <a:pt x="8338" y="114079"/>
                </a:lnTo>
                <a:lnTo>
                  <a:pt x="8570" y="421959"/>
                </a:lnTo>
                <a:lnTo>
                  <a:pt x="9524" y="431801"/>
                </a:lnTo>
                <a:lnTo>
                  <a:pt x="11112" y="440267"/>
                </a:lnTo>
                <a:lnTo>
                  <a:pt x="13123" y="447817"/>
                </a:lnTo>
                <a:lnTo>
                  <a:pt x="14464" y="454754"/>
                </a:lnTo>
                <a:lnTo>
                  <a:pt x="15358" y="461285"/>
                </a:lnTo>
                <a:lnTo>
                  <a:pt x="15953" y="467543"/>
                </a:lnTo>
                <a:lnTo>
                  <a:pt x="16616" y="477037"/>
                </a:lnTo>
                <a:lnTo>
                  <a:pt x="16792" y="480902"/>
                </a:lnTo>
                <a:lnTo>
                  <a:pt x="17862" y="485384"/>
                </a:lnTo>
                <a:lnTo>
                  <a:pt x="19528" y="490277"/>
                </a:lnTo>
                <a:lnTo>
                  <a:pt x="25718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1"/>
          <p:cNvSpPr/>
          <p:nvPr/>
        </p:nvSpPr>
        <p:spPr>
          <a:xfrm>
            <a:off x="1057274" y="3051810"/>
            <a:ext cx="308611" cy="289013"/>
          </a:xfrm>
          <a:custGeom>
            <a:avLst/>
            <a:gdLst/>
            <a:ahLst/>
            <a:cxnLst/>
            <a:rect l="0" t="0" r="0" b="0"/>
            <a:pathLst>
              <a:path w="308611" h="289013">
                <a:moveTo>
                  <a:pt x="0" y="0"/>
                </a:moveTo>
                <a:lnTo>
                  <a:pt x="32966" y="65930"/>
                </a:lnTo>
                <a:lnTo>
                  <a:pt x="41027" y="81101"/>
                </a:lnTo>
                <a:lnTo>
                  <a:pt x="48307" y="94072"/>
                </a:lnTo>
                <a:lnTo>
                  <a:pt x="55064" y="105577"/>
                </a:lnTo>
                <a:lnTo>
                  <a:pt x="67653" y="125980"/>
                </a:lnTo>
                <a:lnTo>
                  <a:pt x="73677" y="135422"/>
                </a:lnTo>
                <a:lnTo>
                  <a:pt x="80551" y="143621"/>
                </a:lnTo>
                <a:lnTo>
                  <a:pt x="87991" y="150992"/>
                </a:lnTo>
                <a:lnTo>
                  <a:pt x="95808" y="157811"/>
                </a:lnTo>
                <a:lnTo>
                  <a:pt x="105782" y="167120"/>
                </a:lnTo>
                <a:lnTo>
                  <a:pt x="156077" y="216259"/>
                </a:lnTo>
                <a:lnTo>
                  <a:pt x="164059" y="223230"/>
                </a:lnTo>
                <a:lnTo>
                  <a:pt x="172238" y="229782"/>
                </a:lnTo>
                <a:lnTo>
                  <a:pt x="180548" y="236055"/>
                </a:lnTo>
                <a:lnTo>
                  <a:pt x="187993" y="241190"/>
                </a:lnTo>
                <a:lnTo>
                  <a:pt x="194861" y="245566"/>
                </a:lnTo>
                <a:lnTo>
                  <a:pt x="233225" y="268534"/>
                </a:lnTo>
                <a:lnTo>
                  <a:pt x="245018" y="274273"/>
                </a:lnTo>
                <a:lnTo>
                  <a:pt x="256691" y="279051"/>
                </a:lnTo>
                <a:lnTo>
                  <a:pt x="268282" y="283189"/>
                </a:lnTo>
                <a:lnTo>
                  <a:pt x="276962" y="285947"/>
                </a:lnTo>
                <a:lnTo>
                  <a:pt x="283702" y="287786"/>
                </a:lnTo>
                <a:lnTo>
                  <a:pt x="289147" y="289012"/>
                </a:lnTo>
                <a:lnTo>
                  <a:pt x="293730" y="288877"/>
                </a:lnTo>
                <a:lnTo>
                  <a:pt x="297738" y="287835"/>
                </a:lnTo>
                <a:lnTo>
                  <a:pt x="30861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2"/>
          <p:cNvSpPr/>
          <p:nvPr/>
        </p:nvSpPr>
        <p:spPr>
          <a:xfrm>
            <a:off x="1014412" y="3077527"/>
            <a:ext cx="317183" cy="240031"/>
          </a:xfrm>
          <a:custGeom>
            <a:avLst/>
            <a:gdLst/>
            <a:ahLst/>
            <a:cxnLst/>
            <a:rect l="0" t="0" r="0" b="0"/>
            <a:pathLst>
              <a:path w="317183" h="240031">
                <a:moveTo>
                  <a:pt x="317182" y="0"/>
                </a:moveTo>
                <a:lnTo>
                  <a:pt x="281387" y="23863"/>
                </a:lnTo>
                <a:lnTo>
                  <a:pt x="274269" y="29244"/>
                </a:lnTo>
                <a:lnTo>
                  <a:pt x="267618" y="34736"/>
                </a:lnTo>
                <a:lnTo>
                  <a:pt x="261280" y="40302"/>
                </a:lnTo>
                <a:lnTo>
                  <a:pt x="254196" y="45918"/>
                </a:lnTo>
                <a:lnTo>
                  <a:pt x="246617" y="51567"/>
                </a:lnTo>
                <a:lnTo>
                  <a:pt x="238706" y="57238"/>
                </a:lnTo>
                <a:lnTo>
                  <a:pt x="230575" y="63876"/>
                </a:lnTo>
                <a:lnTo>
                  <a:pt x="222297" y="71159"/>
                </a:lnTo>
                <a:lnTo>
                  <a:pt x="213920" y="78872"/>
                </a:lnTo>
                <a:lnTo>
                  <a:pt x="204526" y="86871"/>
                </a:lnTo>
                <a:lnTo>
                  <a:pt x="183928" y="103380"/>
                </a:lnTo>
                <a:lnTo>
                  <a:pt x="174054" y="110830"/>
                </a:lnTo>
                <a:lnTo>
                  <a:pt x="155462" y="124188"/>
                </a:lnTo>
                <a:lnTo>
                  <a:pt x="142694" y="132322"/>
                </a:lnTo>
                <a:lnTo>
                  <a:pt x="110727" y="151520"/>
                </a:lnTo>
                <a:lnTo>
                  <a:pt x="97630" y="160068"/>
                </a:lnTo>
                <a:lnTo>
                  <a:pt x="86994" y="167672"/>
                </a:lnTo>
                <a:lnTo>
                  <a:pt x="77999" y="174646"/>
                </a:lnTo>
                <a:lnTo>
                  <a:pt x="70097" y="181201"/>
                </a:lnTo>
                <a:lnTo>
                  <a:pt x="62924" y="187476"/>
                </a:lnTo>
                <a:lnTo>
                  <a:pt x="56236" y="193564"/>
                </a:lnTo>
                <a:lnTo>
                  <a:pt x="48921" y="199528"/>
                </a:lnTo>
                <a:lnTo>
                  <a:pt x="41187" y="205408"/>
                </a:lnTo>
                <a:lnTo>
                  <a:pt x="33173" y="211234"/>
                </a:lnTo>
                <a:lnTo>
                  <a:pt x="25925" y="217023"/>
                </a:lnTo>
                <a:lnTo>
                  <a:pt x="19188" y="22278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3"/>
          <p:cNvSpPr/>
          <p:nvPr/>
        </p:nvSpPr>
        <p:spPr>
          <a:xfrm>
            <a:off x="1408747" y="3188970"/>
            <a:ext cx="411481" cy="7381"/>
          </a:xfrm>
          <a:custGeom>
            <a:avLst/>
            <a:gdLst/>
            <a:ahLst/>
            <a:cxnLst/>
            <a:rect l="0" t="0" r="0" b="0"/>
            <a:pathLst>
              <a:path w="411481" h="7381">
                <a:moveTo>
                  <a:pt x="0" y="0"/>
                </a:moveTo>
                <a:lnTo>
                  <a:pt x="102433" y="0"/>
                </a:lnTo>
                <a:lnTo>
                  <a:pt x="324466" y="7380"/>
                </a:lnTo>
                <a:lnTo>
                  <a:pt x="341088" y="6825"/>
                </a:lnTo>
                <a:lnTo>
                  <a:pt x="354075" y="5503"/>
                </a:lnTo>
                <a:lnTo>
                  <a:pt x="364637" y="3668"/>
                </a:lnTo>
                <a:lnTo>
                  <a:pt x="373584" y="2445"/>
                </a:lnTo>
                <a:lnTo>
                  <a:pt x="381453" y="1630"/>
                </a:lnTo>
                <a:lnTo>
                  <a:pt x="394325" y="72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4"/>
          <p:cNvSpPr/>
          <p:nvPr/>
        </p:nvSpPr>
        <p:spPr>
          <a:xfrm>
            <a:off x="1592778" y="3068955"/>
            <a:ext cx="64573" cy="274321"/>
          </a:xfrm>
          <a:custGeom>
            <a:avLst/>
            <a:gdLst/>
            <a:ahLst/>
            <a:cxnLst/>
            <a:rect l="0" t="0" r="0" b="0"/>
            <a:pathLst>
              <a:path w="64573" h="274321">
                <a:moveTo>
                  <a:pt x="30281" y="0"/>
                </a:moveTo>
                <a:lnTo>
                  <a:pt x="21180" y="4551"/>
                </a:lnTo>
                <a:lnTo>
                  <a:pt x="17546" y="7796"/>
                </a:lnTo>
                <a:lnTo>
                  <a:pt x="14171" y="11865"/>
                </a:lnTo>
                <a:lnTo>
                  <a:pt x="10969" y="16482"/>
                </a:lnTo>
                <a:lnTo>
                  <a:pt x="8834" y="20513"/>
                </a:lnTo>
                <a:lnTo>
                  <a:pt x="7411" y="24153"/>
                </a:lnTo>
                <a:lnTo>
                  <a:pt x="6462" y="27532"/>
                </a:lnTo>
                <a:lnTo>
                  <a:pt x="575" y="50491"/>
                </a:lnTo>
                <a:lnTo>
                  <a:pt x="0" y="59378"/>
                </a:lnTo>
                <a:lnTo>
                  <a:pt x="569" y="68160"/>
                </a:lnTo>
                <a:lnTo>
                  <a:pt x="1900" y="76872"/>
                </a:lnTo>
                <a:lnTo>
                  <a:pt x="5920" y="99253"/>
                </a:lnTo>
                <a:lnTo>
                  <a:pt x="8326" y="111888"/>
                </a:lnTo>
                <a:lnTo>
                  <a:pt x="10882" y="122217"/>
                </a:lnTo>
                <a:lnTo>
                  <a:pt x="13538" y="131008"/>
                </a:lnTo>
                <a:lnTo>
                  <a:pt x="16262" y="138774"/>
                </a:lnTo>
                <a:lnTo>
                  <a:pt x="19030" y="148713"/>
                </a:lnTo>
                <a:lnTo>
                  <a:pt x="21828" y="160102"/>
                </a:lnTo>
                <a:lnTo>
                  <a:pt x="24646" y="172457"/>
                </a:lnTo>
                <a:lnTo>
                  <a:pt x="26524" y="182599"/>
                </a:lnTo>
                <a:lnTo>
                  <a:pt x="27777" y="191265"/>
                </a:lnTo>
                <a:lnTo>
                  <a:pt x="28612" y="198947"/>
                </a:lnTo>
                <a:lnTo>
                  <a:pt x="30121" y="205974"/>
                </a:lnTo>
                <a:lnTo>
                  <a:pt x="32079" y="212563"/>
                </a:lnTo>
                <a:lnTo>
                  <a:pt x="34337" y="218861"/>
                </a:lnTo>
                <a:lnTo>
                  <a:pt x="35843" y="224012"/>
                </a:lnTo>
                <a:lnTo>
                  <a:pt x="37516" y="232276"/>
                </a:lnTo>
                <a:lnTo>
                  <a:pt x="38914" y="236766"/>
                </a:lnTo>
                <a:lnTo>
                  <a:pt x="40799" y="241664"/>
                </a:lnTo>
                <a:lnTo>
                  <a:pt x="43008" y="246834"/>
                </a:lnTo>
                <a:lnTo>
                  <a:pt x="45434" y="251233"/>
                </a:lnTo>
                <a:lnTo>
                  <a:pt x="48003" y="255119"/>
                </a:lnTo>
                <a:lnTo>
                  <a:pt x="50668" y="258662"/>
                </a:lnTo>
                <a:lnTo>
                  <a:pt x="52445" y="261976"/>
                </a:lnTo>
                <a:lnTo>
                  <a:pt x="54420" y="268199"/>
                </a:lnTo>
                <a:lnTo>
                  <a:pt x="55898" y="270239"/>
                </a:lnTo>
                <a:lnTo>
                  <a:pt x="57837" y="271599"/>
                </a:lnTo>
                <a:lnTo>
                  <a:pt x="64572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5"/>
          <p:cNvSpPr/>
          <p:nvPr/>
        </p:nvSpPr>
        <p:spPr>
          <a:xfrm>
            <a:off x="1923097" y="2949366"/>
            <a:ext cx="248604" cy="332645"/>
          </a:xfrm>
          <a:custGeom>
            <a:avLst/>
            <a:gdLst/>
            <a:ahLst/>
            <a:cxnLst/>
            <a:rect l="0" t="0" r="0" b="0"/>
            <a:pathLst>
              <a:path w="248604" h="332645">
                <a:moveTo>
                  <a:pt x="0" y="68154"/>
                </a:moveTo>
                <a:lnTo>
                  <a:pt x="13653" y="59052"/>
                </a:lnTo>
                <a:lnTo>
                  <a:pt x="22436" y="52561"/>
                </a:lnTo>
                <a:lnTo>
                  <a:pt x="44897" y="35188"/>
                </a:lnTo>
                <a:lnTo>
                  <a:pt x="54696" y="28079"/>
                </a:lnTo>
                <a:lnTo>
                  <a:pt x="63134" y="22387"/>
                </a:lnTo>
                <a:lnTo>
                  <a:pt x="70664" y="17640"/>
                </a:lnTo>
                <a:lnTo>
                  <a:pt x="78542" y="14475"/>
                </a:lnTo>
                <a:lnTo>
                  <a:pt x="86651" y="12366"/>
                </a:lnTo>
                <a:lnTo>
                  <a:pt x="105187" y="9069"/>
                </a:lnTo>
                <a:lnTo>
                  <a:pt x="129300" y="4429"/>
                </a:lnTo>
                <a:lnTo>
                  <a:pt x="139540" y="2810"/>
                </a:lnTo>
                <a:lnTo>
                  <a:pt x="148272" y="1732"/>
                </a:lnTo>
                <a:lnTo>
                  <a:pt x="155998" y="1012"/>
                </a:lnTo>
                <a:lnTo>
                  <a:pt x="163053" y="533"/>
                </a:lnTo>
                <a:lnTo>
                  <a:pt x="169662" y="213"/>
                </a:lnTo>
                <a:lnTo>
                  <a:pt x="175973" y="0"/>
                </a:lnTo>
                <a:lnTo>
                  <a:pt x="182085" y="810"/>
                </a:lnTo>
                <a:lnTo>
                  <a:pt x="188065" y="2303"/>
                </a:lnTo>
                <a:lnTo>
                  <a:pt x="193957" y="4251"/>
                </a:lnTo>
                <a:lnTo>
                  <a:pt x="198837" y="7454"/>
                </a:lnTo>
                <a:lnTo>
                  <a:pt x="203043" y="11495"/>
                </a:lnTo>
                <a:lnTo>
                  <a:pt x="209304" y="20112"/>
                </a:lnTo>
                <a:lnTo>
                  <a:pt x="212086" y="27117"/>
                </a:lnTo>
                <a:lnTo>
                  <a:pt x="215863" y="35945"/>
                </a:lnTo>
                <a:lnTo>
                  <a:pt x="218204" y="40966"/>
                </a:lnTo>
                <a:lnTo>
                  <a:pt x="218812" y="46219"/>
                </a:lnTo>
                <a:lnTo>
                  <a:pt x="218264" y="51626"/>
                </a:lnTo>
                <a:lnTo>
                  <a:pt x="216947" y="57135"/>
                </a:lnTo>
                <a:lnTo>
                  <a:pt x="216069" y="62713"/>
                </a:lnTo>
                <a:lnTo>
                  <a:pt x="215483" y="68337"/>
                </a:lnTo>
                <a:lnTo>
                  <a:pt x="215093" y="73990"/>
                </a:lnTo>
                <a:lnTo>
                  <a:pt x="212928" y="80617"/>
                </a:lnTo>
                <a:lnTo>
                  <a:pt x="209579" y="87893"/>
                </a:lnTo>
                <a:lnTo>
                  <a:pt x="205442" y="95601"/>
                </a:lnTo>
                <a:lnTo>
                  <a:pt x="198874" y="104549"/>
                </a:lnTo>
                <a:lnTo>
                  <a:pt x="190685" y="114325"/>
                </a:lnTo>
                <a:lnTo>
                  <a:pt x="181416" y="124652"/>
                </a:lnTo>
                <a:lnTo>
                  <a:pt x="163497" y="143746"/>
                </a:lnTo>
                <a:lnTo>
                  <a:pt x="133261" y="174737"/>
                </a:lnTo>
                <a:lnTo>
                  <a:pt x="126940" y="182072"/>
                </a:lnTo>
                <a:lnTo>
                  <a:pt x="120822" y="189819"/>
                </a:lnTo>
                <a:lnTo>
                  <a:pt x="114838" y="197841"/>
                </a:lnTo>
                <a:lnTo>
                  <a:pt x="108944" y="205095"/>
                </a:lnTo>
                <a:lnTo>
                  <a:pt x="103109" y="211835"/>
                </a:lnTo>
                <a:lnTo>
                  <a:pt x="97314" y="218234"/>
                </a:lnTo>
                <a:lnTo>
                  <a:pt x="92499" y="224405"/>
                </a:lnTo>
                <a:lnTo>
                  <a:pt x="88336" y="230423"/>
                </a:lnTo>
                <a:lnTo>
                  <a:pt x="84608" y="236341"/>
                </a:lnTo>
                <a:lnTo>
                  <a:pt x="81170" y="244096"/>
                </a:lnTo>
                <a:lnTo>
                  <a:pt x="77926" y="253076"/>
                </a:lnTo>
                <a:lnTo>
                  <a:pt x="74811" y="262873"/>
                </a:lnTo>
                <a:lnTo>
                  <a:pt x="72734" y="270356"/>
                </a:lnTo>
                <a:lnTo>
                  <a:pt x="71349" y="276298"/>
                </a:lnTo>
                <a:lnTo>
                  <a:pt x="70426" y="281211"/>
                </a:lnTo>
                <a:lnTo>
                  <a:pt x="70763" y="287345"/>
                </a:lnTo>
                <a:lnTo>
                  <a:pt x="71941" y="294291"/>
                </a:lnTo>
                <a:lnTo>
                  <a:pt x="73678" y="301779"/>
                </a:lnTo>
                <a:lnTo>
                  <a:pt x="76741" y="307724"/>
                </a:lnTo>
                <a:lnTo>
                  <a:pt x="80688" y="312640"/>
                </a:lnTo>
                <a:lnTo>
                  <a:pt x="85225" y="316869"/>
                </a:lnTo>
                <a:lnTo>
                  <a:pt x="92805" y="321569"/>
                </a:lnTo>
                <a:lnTo>
                  <a:pt x="96160" y="322822"/>
                </a:lnTo>
                <a:lnTo>
                  <a:pt x="100302" y="323658"/>
                </a:lnTo>
                <a:lnTo>
                  <a:pt x="104968" y="324215"/>
                </a:lnTo>
                <a:lnTo>
                  <a:pt x="109983" y="324586"/>
                </a:lnTo>
                <a:lnTo>
                  <a:pt x="116185" y="325786"/>
                </a:lnTo>
                <a:lnTo>
                  <a:pt x="123176" y="327539"/>
                </a:lnTo>
                <a:lnTo>
                  <a:pt x="130695" y="329660"/>
                </a:lnTo>
                <a:lnTo>
                  <a:pt x="137613" y="331073"/>
                </a:lnTo>
                <a:lnTo>
                  <a:pt x="144129" y="332016"/>
                </a:lnTo>
                <a:lnTo>
                  <a:pt x="150379" y="332644"/>
                </a:lnTo>
                <a:lnTo>
                  <a:pt x="158355" y="332111"/>
                </a:lnTo>
                <a:lnTo>
                  <a:pt x="167483" y="330803"/>
                </a:lnTo>
                <a:lnTo>
                  <a:pt x="177378" y="328978"/>
                </a:lnTo>
                <a:lnTo>
                  <a:pt x="185879" y="327761"/>
                </a:lnTo>
                <a:lnTo>
                  <a:pt x="193452" y="326951"/>
                </a:lnTo>
                <a:lnTo>
                  <a:pt x="200405" y="326410"/>
                </a:lnTo>
                <a:lnTo>
                  <a:pt x="207898" y="325097"/>
                </a:lnTo>
                <a:lnTo>
                  <a:pt x="215752" y="323269"/>
                </a:lnTo>
                <a:lnTo>
                  <a:pt x="223845" y="321098"/>
                </a:lnTo>
                <a:lnTo>
                  <a:pt x="230192" y="319651"/>
                </a:lnTo>
                <a:lnTo>
                  <a:pt x="235376" y="318686"/>
                </a:lnTo>
                <a:lnTo>
                  <a:pt x="248603" y="316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6"/>
          <p:cNvSpPr/>
          <p:nvPr/>
        </p:nvSpPr>
        <p:spPr>
          <a:xfrm>
            <a:off x="2291714" y="3044429"/>
            <a:ext cx="282894" cy="216818"/>
          </a:xfrm>
          <a:custGeom>
            <a:avLst/>
            <a:gdLst/>
            <a:ahLst/>
            <a:cxnLst/>
            <a:rect l="0" t="0" r="0" b="0"/>
            <a:pathLst>
              <a:path w="282894" h="216818">
                <a:moveTo>
                  <a:pt x="0" y="7381"/>
                </a:moveTo>
                <a:lnTo>
                  <a:pt x="0" y="2830"/>
                </a:lnTo>
                <a:lnTo>
                  <a:pt x="953" y="1489"/>
                </a:lnTo>
                <a:lnTo>
                  <a:pt x="2540" y="595"/>
                </a:lnTo>
                <a:lnTo>
                  <a:pt x="4551" y="0"/>
                </a:lnTo>
                <a:lnTo>
                  <a:pt x="6844" y="2460"/>
                </a:lnTo>
                <a:lnTo>
                  <a:pt x="9326" y="6958"/>
                </a:lnTo>
                <a:lnTo>
                  <a:pt x="11932" y="12814"/>
                </a:lnTo>
                <a:lnTo>
                  <a:pt x="15575" y="17670"/>
                </a:lnTo>
                <a:lnTo>
                  <a:pt x="19909" y="21860"/>
                </a:lnTo>
                <a:lnTo>
                  <a:pt x="24703" y="25606"/>
                </a:lnTo>
                <a:lnTo>
                  <a:pt x="28851" y="30008"/>
                </a:lnTo>
                <a:lnTo>
                  <a:pt x="32569" y="34848"/>
                </a:lnTo>
                <a:lnTo>
                  <a:pt x="36000" y="39980"/>
                </a:lnTo>
                <a:lnTo>
                  <a:pt x="39240" y="46258"/>
                </a:lnTo>
                <a:lnTo>
                  <a:pt x="42353" y="53302"/>
                </a:lnTo>
                <a:lnTo>
                  <a:pt x="45380" y="60855"/>
                </a:lnTo>
                <a:lnTo>
                  <a:pt x="49304" y="67795"/>
                </a:lnTo>
                <a:lnTo>
                  <a:pt x="53825" y="74327"/>
                </a:lnTo>
                <a:lnTo>
                  <a:pt x="58743" y="80586"/>
                </a:lnTo>
                <a:lnTo>
                  <a:pt x="65832" y="88569"/>
                </a:lnTo>
                <a:lnTo>
                  <a:pt x="83869" y="107600"/>
                </a:lnTo>
                <a:lnTo>
                  <a:pt x="110893" y="135182"/>
                </a:lnTo>
                <a:lnTo>
                  <a:pt x="121554" y="144017"/>
                </a:lnTo>
                <a:lnTo>
                  <a:pt x="133424" y="152764"/>
                </a:lnTo>
                <a:lnTo>
                  <a:pt x="146099" y="161453"/>
                </a:lnTo>
                <a:lnTo>
                  <a:pt x="161217" y="171055"/>
                </a:lnTo>
                <a:lnTo>
                  <a:pt x="195795" y="191885"/>
                </a:lnTo>
                <a:lnTo>
                  <a:pt x="209587" y="198963"/>
                </a:lnTo>
                <a:lnTo>
                  <a:pt x="220688" y="203683"/>
                </a:lnTo>
                <a:lnTo>
                  <a:pt x="229993" y="206829"/>
                </a:lnTo>
                <a:lnTo>
                  <a:pt x="238101" y="209878"/>
                </a:lnTo>
                <a:lnTo>
                  <a:pt x="245412" y="212864"/>
                </a:lnTo>
                <a:lnTo>
                  <a:pt x="252190" y="215807"/>
                </a:lnTo>
                <a:lnTo>
                  <a:pt x="257662" y="216817"/>
                </a:lnTo>
                <a:lnTo>
                  <a:pt x="262263" y="216537"/>
                </a:lnTo>
                <a:lnTo>
                  <a:pt x="269914" y="214639"/>
                </a:lnTo>
                <a:lnTo>
                  <a:pt x="273288" y="214133"/>
                </a:lnTo>
                <a:lnTo>
                  <a:pt x="282893" y="2131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7"/>
          <p:cNvSpPr/>
          <p:nvPr/>
        </p:nvSpPr>
        <p:spPr>
          <a:xfrm>
            <a:off x="2274569" y="3060382"/>
            <a:ext cx="325757" cy="183469"/>
          </a:xfrm>
          <a:custGeom>
            <a:avLst/>
            <a:gdLst/>
            <a:ahLst/>
            <a:cxnLst/>
            <a:rect l="0" t="0" r="0" b="0"/>
            <a:pathLst>
              <a:path w="325757" h="183469">
                <a:moveTo>
                  <a:pt x="325756" y="0"/>
                </a:moveTo>
                <a:lnTo>
                  <a:pt x="312103" y="9102"/>
                </a:lnTo>
                <a:lnTo>
                  <a:pt x="304271" y="13688"/>
                </a:lnTo>
                <a:lnTo>
                  <a:pt x="295240" y="18650"/>
                </a:lnTo>
                <a:lnTo>
                  <a:pt x="262472" y="35751"/>
                </a:lnTo>
                <a:lnTo>
                  <a:pt x="254991" y="40027"/>
                </a:lnTo>
                <a:lnTo>
                  <a:pt x="247147" y="44782"/>
                </a:lnTo>
                <a:lnTo>
                  <a:pt x="142759" y="111247"/>
                </a:lnTo>
                <a:lnTo>
                  <a:pt x="97097" y="141143"/>
                </a:lnTo>
                <a:lnTo>
                  <a:pt x="85687" y="147435"/>
                </a:lnTo>
                <a:lnTo>
                  <a:pt x="73317" y="153535"/>
                </a:lnTo>
                <a:lnTo>
                  <a:pt x="60308" y="159507"/>
                </a:lnTo>
                <a:lnTo>
                  <a:pt x="48778" y="164440"/>
                </a:lnTo>
                <a:lnTo>
                  <a:pt x="38234" y="168682"/>
                </a:lnTo>
                <a:lnTo>
                  <a:pt x="28347" y="172462"/>
                </a:lnTo>
                <a:lnTo>
                  <a:pt x="20803" y="175935"/>
                </a:lnTo>
                <a:lnTo>
                  <a:pt x="14822" y="179202"/>
                </a:lnTo>
                <a:lnTo>
                  <a:pt x="9881" y="182333"/>
                </a:lnTo>
                <a:lnTo>
                  <a:pt x="6588" y="183468"/>
                </a:lnTo>
                <a:lnTo>
                  <a:pt x="4392" y="183272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8"/>
          <p:cNvSpPr/>
          <p:nvPr/>
        </p:nvSpPr>
        <p:spPr>
          <a:xfrm>
            <a:off x="2771775" y="3043621"/>
            <a:ext cx="342901" cy="16762"/>
          </a:xfrm>
          <a:custGeom>
            <a:avLst/>
            <a:gdLst/>
            <a:ahLst/>
            <a:cxnLst/>
            <a:rect l="0" t="0" r="0" b="0"/>
            <a:pathLst>
              <a:path w="342901" h="16762">
                <a:moveTo>
                  <a:pt x="0" y="16761"/>
                </a:moveTo>
                <a:lnTo>
                  <a:pt x="27304" y="12210"/>
                </a:lnTo>
                <a:lnTo>
                  <a:pt x="38205" y="10870"/>
                </a:lnTo>
                <a:lnTo>
                  <a:pt x="48330" y="9976"/>
                </a:lnTo>
                <a:lnTo>
                  <a:pt x="57937" y="9380"/>
                </a:lnTo>
                <a:lnTo>
                  <a:pt x="71010" y="8031"/>
                </a:lnTo>
                <a:lnTo>
                  <a:pt x="103315" y="3991"/>
                </a:lnTo>
                <a:lnTo>
                  <a:pt x="118406" y="2532"/>
                </a:lnTo>
                <a:lnTo>
                  <a:pt x="132277" y="1560"/>
                </a:lnTo>
                <a:lnTo>
                  <a:pt x="145335" y="912"/>
                </a:lnTo>
                <a:lnTo>
                  <a:pt x="241076" y="0"/>
                </a:lnTo>
                <a:lnTo>
                  <a:pt x="269302" y="825"/>
                </a:lnTo>
                <a:lnTo>
                  <a:pt x="290977" y="2327"/>
                </a:lnTo>
                <a:lnTo>
                  <a:pt x="342900" y="8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9"/>
          <p:cNvSpPr/>
          <p:nvPr/>
        </p:nvSpPr>
        <p:spPr>
          <a:xfrm>
            <a:off x="2831782" y="3146107"/>
            <a:ext cx="334329" cy="25682"/>
          </a:xfrm>
          <a:custGeom>
            <a:avLst/>
            <a:gdLst/>
            <a:ahLst/>
            <a:cxnLst/>
            <a:rect l="0" t="0" r="0" b="0"/>
            <a:pathLst>
              <a:path w="334329" h="25682">
                <a:moveTo>
                  <a:pt x="0" y="0"/>
                </a:moveTo>
                <a:lnTo>
                  <a:pt x="0" y="9102"/>
                </a:lnTo>
                <a:lnTo>
                  <a:pt x="953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11865" y="18626"/>
                </a:lnTo>
                <a:lnTo>
                  <a:pt x="16483" y="20990"/>
                </a:lnTo>
                <a:lnTo>
                  <a:pt x="23371" y="22566"/>
                </a:lnTo>
                <a:lnTo>
                  <a:pt x="31773" y="23616"/>
                </a:lnTo>
                <a:lnTo>
                  <a:pt x="41184" y="24317"/>
                </a:lnTo>
                <a:lnTo>
                  <a:pt x="51269" y="24784"/>
                </a:lnTo>
                <a:lnTo>
                  <a:pt x="72634" y="25303"/>
                </a:lnTo>
                <a:lnTo>
                  <a:pt x="177027" y="25681"/>
                </a:lnTo>
                <a:lnTo>
                  <a:pt x="197076" y="24741"/>
                </a:lnTo>
                <a:lnTo>
                  <a:pt x="334328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0"/>
          <p:cNvSpPr/>
          <p:nvPr/>
        </p:nvSpPr>
        <p:spPr>
          <a:xfrm>
            <a:off x="3218768" y="2863260"/>
            <a:ext cx="306837" cy="368573"/>
          </a:xfrm>
          <a:custGeom>
            <a:avLst/>
            <a:gdLst/>
            <a:ahLst/>
            <a:cxnLst/>
            <a:rect l="0" t="0" r="0" b="0"/>
            <a:pathLst>
              <a:path w="306837" h="368573">
                <a:moveTo>
                  <a:pt x="298814" y="85679"/>
                </a:moveTo>
                <a:lnTo>
                  <a:pt x="298814" y="76578"/>
                </a:lnTo>
                <a:lnTo>
                  <a:pt x="301354" y="67029"/>
                </a:lnTo>
                <a:lnTo>
                  <a:pt x="303365" y="61816"/>
                </a:lnTo>
                <a:lnTo>
                  <a:pt x="303753" y="57388"/>
                </a:lnTo>
                <a:lnTo>
                  <a:pt x="303059" y="53484"/>
                </a:lnTo>
                <a:lnTo>
                  <a:pt x="301644" y="49928"/>
                </a:lnTo>
                <a:lnTo>
                  <a:pt x="300072" y="40898"/>
                </a:lnTo>
                <a:lnTo>
                  <a:pt x="299652" y="35822"/>
                </a:lnTo>
                <a:lnTo>
                  <a:pt x="297468" y="31486"/>
                </a:lnTo>
                <a:lnTo>
                  <a:pt x="294107" y="27643"/>
                </a:lnTo>
                <a:lnTo>
                  <a:pt x="286245" y="20833"/>
                </a:lnTo>
                <a:lnTo>
                  <a:pt x="279575" y="14631"/>
                </a:lnTo>
                <a:lnTo>
                  <a:pt x="274558" y="11644"/>
                </a:lnTo>
                <a:lnTo>
                  <a:pt x="268356" y="8700"/>
                </a:lnTo>
                <a:lnTo>
                  <a:pt x="261364" y="5785"/>
                </a:lnTo>
                <a:lnTo>
                  <a:pt x="253844" y="3842"/>
                </a:lnTo>
                <a:lnTo>
                  <a:pt x="245974" y="2546"/>
                </a:lnTo>
                <a:lnTo>
                  <a:pt x="237870" y="1682"/>
                </a:lnTo>
                <a:lnTo>
                  <a:pt x="229610" y="1106"/>
                </a:lnTo>
                <a:lnTo>
                  <a:pt x="221245" y="722"/>
                </a:lnTo>
                <a:lnTo>
                  <a:pt x="204331" y="296"/>
                </a:lnTo>
                <a:lnTo>
                  <a:pt x="161630" y="0"/>
                </a:lnTo>
                <a:lnTo>
                  <a:pt x="152113" y="937"/>
                </a:lnTo>
                <a:lnTo>
                  <a:pt x="141958" y="2515"/>
                </a:lnTo>
                <a:lnTo>
                  <a:pt x="131379" y="4519"/>
                </a:lnTo>
                <a:lnTo>
                  <a:pt x="122421" y="6808"/>
                </a:lnTo>
                <a:lnTo>
                  <a:pt x="114544" y="9286"/>
                </a:lnTo>
                <a:lnTo>
                  <a:pt x="107387" y="11890"/>
                </a:lnTo>
                <a:lnTo>
                  <a:pt x="99758" y="15532"/>
                </a:lnTo>
                <a:lnTo>
                  <a:pt x="91815" y="19864"/>
                </a:lnTo>
                <a:lnTo>
                  <a:pt x="83662" y="24658"/>
                </a:lnTo>
                <a:lnTo>
                  <a:pt x="76322" y="29758"/>
                </a:lnTo>
                <a:lnTo>
                  <a:pt x="69524" y="35064"/>
                </a:lnTo>
                <a:lnTo>
                  <a:pt x="63087" y="40506"/>
                </a:lnTo>
                <a:lnTo>
                  <a:pt x="45774" y="54172"/>
                </a:lnTo>
                <a:lnTo>
                  <a:pt x="35823" y="61817"/>
                </a:lnTo>
                <a:lnTo>
                  <a:pt x="27284" y="70724"/>
                </a:lnTo>
                <a:lnTo>
                  <a:pt x="19687" y="80472"/>
                </a:lnTo>
                <a:lnTo>
                  <a:pt x="12716" y="90780"/>
                </a:lnTo>
                <a:lnTo>
                  <a:pt x="8070" y="98605"/>
                </a:lnTo>
                <a:lnTo>
                  <a:pt x="2907" y="109839"/>
                </a:lnTo>
                <a:lnTo>
                  <a:pt x="612" y="120547"/>
                </a:lnTo>
                <a:lnTo>
                  <a:pt x="0" y="126070"/>
                </a:lnTo>
                <a:lnTo>
                  <a:pt x="545" y="130704"/>
                </a:lnTo>
                <a:lnTo>
                  <a:pt x="1860" y="134746"/>
                </a:lnTo>
                <a:lnTo>
                  <a:pt x="5862" y="141777"/>
                </a:lnTo>
                <a:lnTo>
                  <a:pt x="10816" y="148077"/>
                </a:lnTo>
                <a:lnTo>
                  <a:pt x="14423" y="150138"/>
                </a:lnTo>
                <a:lnTo>
                  <a:pt x="23511" y="152428"/>
                </a:lnTo>
                <a:lnTo>
                  <a:pt x="29553" y="153038"/>
                </a:lnTo>
                <a:lnTo>
                  <a:pt x="36439" y="153445"/>
                </a:lnTo>
                <a:lnTo>
                  <a:pt x="50758" y="153898"/>
                </a:lnTo>
                <a:lnTo>
                  <a:pt x="78012" y="154188"/>
                </a:lnTo>
                <a:lnTo>
                  <a:pt x="85891" y="154212"/>
                </a:lnTo>
                <a:lnTo>
                  <a:pt x="94000" y="153275"/>
                </a:lnTo>
                <a:lnTo>
                  <a:pt x="102264" y="151698"/>
                </a:lnTo>
                <a:lnTo>
                  <a:pt x="110631" y="149695"/>
                </a:lnTo>
                <a:lnTo>
                  <a:pt x="119066" y="147406"/>
                </a:lnTo>
                <a:lnTo>
                  <a:pt x="136059" y="142324"/>
                </a:lnTo>
                <a:lnTo>
                  <a:pt x="209525" y="118259"/>
                </a:lnTo>
                <a:lnTo>
                  <a:pt x="219286" y="114067"/>
                </a:lnTo>
                <a:lnTo>
                  <a:pt x="228650" y="109367"/>
                </a:lnTo>
                <a:lnTo>
                  <a:pt x="237750" y="104329"/>
                </a:lnTo>
                <a:lnTo>
                  <a:pt x="245722" y="99065"/>
                </a:lnTo>
                <a:lnTo>
                  <a:pt x="252942" y="93651"/>
                </a:lnTo>
                <a:lnTo>
                  <a:pt x="259661" y="88136"/>
                </a:lnTo>
                <a:lnTo>
                  <a:pt x="266044" y="80650"/>
                </a:lnTo>
                <a:lnTo>
                  <a:pt x="272205" y="71849"/>
                </a:lnTo>
                <a:lnTo>
                  <a:pt x="278217" y="62172"/>
                </a:lnTo>
                <a:lnTo>
                  <a:pt x="283178" y="54767"/>
                </a:lnTo>
                <a:lnTo>
                  <a:pt x="291230" y="44001"/>
                </a:lnTo>
                <a:lnTo>
                  <a:pt x="297983" y="36041"/>
                </a:lnTo>
                <a:lnTo>
                  <a:pt x="301118" y="32585"/>
                </a:lnTo>
                <a:lnTo>
                  <a:pt x="303208" y="29328"/>
                </a:lnTo>
                <a:lnTo>
                  <a:pt x="305529" y="23170"/>
                </a:lnTo>
                <a:lnTo>
                  <a:pt x="306149" y="23051"/>
                </a:lnTo>
                <a:lnTo>
                  <a:pt x="306836" y="28000"/>
                </a:lnTo>
                <a:lnTo>
                  <a:pt x="304602" y="39089"/>
                </a:lnTo>
                <a:lnTo>
                  <a:pt x="302673" y="46047"/>
                </a:lnTo>
                <a:lnTo>
                  <a:pt x="297989" y="61398"/>
                </a:lnTo>
                <a:lnTo>
                  <a:pt x="295406" y="69491"/>
                </a:lnTo>
                <a:lnTo>
                  <a:pt x="293685" y="76793"/>
                </a:lnTo>
                <a:lnTo>
                  <a:pt x="292537" y="83565"/>
                </a:lnTo>
                <a:lnTo>
                  <a:pt x="291772" y="89985"/>
                </a:lnTo>
                <a:lnTo>
                  <a:pt x="286144" y="126325"/>
                </a:lnTo>
                <a:lnTo>
                  <a:pt x="283700" y="138494"/>
                </a:lnTo>
                <a:lnTo>
                  <a:pt x="281118" y="149464"/>
                </a:lnTo>
                <a:lnTo>
                  <a:pt x="278444" y="159635"/>
                </a:lnTo>
                <a:lnTo>
                  <a:pt x="276662" y="169273"/>
                </a:lnTo>
                <a:lnTo>
                  <a:pt x="275474" y="178556"/>
                </a:lnTo>
                <a:lnTo>
                  <a:pt x="274681" y="187602"/>
                </a:lnTo>
                <a:lnTo>
                  <a:pt x="273200" y="196491"/>
                </a:lnTo>
                <a:lnTo>
                  <a:pt x="271260" y="205274"/>
                </a:lnTo>
                <a:lnTo>
                  <a:pt x="269015" y="213986"/>
                </a:lnTo>
                <a:lnTo>
                  <a:pt x="263980" y="236368"/>
                </a:lnTo>
                <a:lnTo>
                  <a:pt x="261304" y="249003"/>
                </a:lnTo>
                <a:lnTo>
                  <a:pt x="258568" y="260284"/>
                </a:lnTo>
                <a:lnTo>
                  <a:pt x="255790" y="270663"/>
                </a:lnTo>
                <a:lnTo>
                  <a:pt x="250165" y="290767"/>
                </a:lnTo>
                <a:lnTo>
                  <a:pt x="244490" y="312402"/>
                </a:lnTo>
                <a:lnTo>
                  <a:pt x="243548" y="322553"/>
                </a:lnTo>
                <a:lnTo>
                  <a:pt x="243872" y="332178"/>
                </a:lnTo>
                <a:lnTo>
                  <a:pt x="245041" y="341451"/>
                </a:lnTo>
                <a:lnTo>
                  <a:pt x="245820" y="348587"/>
                </a:lnTo>
                <a:lnTo>
                  <a:pt x="246686" y="359055"/>
                </a:lnTo>
                <a:lnTo>
                  <a:pt x="247870" y="362227"/>
                </a:lnTo>
                <a:lnTo>
                  <a:pt x="249611" y="364342"/>
                </a:lnTo>
                <a:lnTo>
                  <a:pt x="264524" y="36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1"/>
          <p:cNvSpPr/>
          <p:nvPr/>
        </p:nvSpPr>
        <p:spPr>
          <a:xfrm>
            <a:off x="3617699" y="2906077"/>
            <a:ext cx="396415" cy="261729"/>
          </a:xfrm>
          <a:custGeom>
            <a:avLst/>
            <a:gdLst/>
            <a:ahLst/>
            <a:cxnLst/>
            <a:rect l="0" t="0" r="0" b="0"/>
            <a:pathLst>
              <a:path w="396415" h="261729">
                <a:moveTo>
                  <a:pt x="174203" y="25718"/>
                </a:moveTo>
                <a:lnTo>
                  <a:pt x="178754" y="21167"/>
                </a:lnTo>
                <a:lnTo>
                  <a:pt x="179142" y="19826"/>
                </a:lnTo>
                <a:lnTo>
                  <a:pt x="178448" y="18932"/>
                </a:lnTo>
                <a:lnTo>
                  <a:pt x="177033" y="18337"/>
                </a:lnTo>
                <a:lnTo>
                  <a:pt x="167840" y="20215"/>
                </a:lnTo>
                <a:lnTo>
                  <a:pt x="161389" y="22049"/>
                </a:lnTo>
                <a:lnTo>
                  <a:pt x="149140" y="29167"/>
                </a:lnTo>
                <a:lnTo>
                  <a:pt x="143207" y="33732"/>
                </a:lnTo>
                <a:lnTo>
                  <a:pt x="131534" y="41345"/>
                </a:lnTo>
                <a:lnTo>
                  <a:pt x="125755" y="44708"/>
                </a:lnTo>
                <a:lnTo>
                  <a:pt x="111713" y="53525"/>
                </a:lnTo>
                <a:lnTo>
                  <a:pt x="103968" y="58543"/>
                </a:lnTo>
                <a:lnTo>
                  <a:pt x="96900" y="63794"/>
                </a:lnTo>
                <a:lnTo>
                  <a:pt x="90283" y="69200"/>
                </a:lnTo>
                <a:lnTo>
                  <a:pt x="83966" y="74708"/>
                </a:lnTo>
                <a:lnTo>
                  <a:pt x="52322" y="100664"/>
                </a:lnTo>
                <a:lnTo>
                  <a:pt x="43419" y="109972"/>
                </a:lnTo>
                <a:lnTo>
                  <a:pt x="36531" y="119035"/>
                </a:lnTo>
                <a:lnTo>
                  <a:pt x="30987" y="127934"/>
                </a:lnTo>
                <a:lnTo>
                  <a:pt x="25385" y="137677"/>
                </a:lnTo>
                <a:lnTo>
                  <a:pt x="14082" y="158662"/>
                </a:lnTo>
                <a:lnTo>
                  <a:pt x="1559" y="182795"/>
                </a:lnTo>
                <a:lnTo>
                  <a:pt x="52" y="189491"/>
                </a:lnTo>
                <a:lnTo>
                  <a:pt x="0" y="195860"/>
                </a:lnTo>
                <a:lnTo>
                  <a:pt x="918" y="202011"/>
                </a:lnTo>
                <a:lnTo>
                  <a:pt x="4387" y="208969"/>
                </a:lnTo>
                <a:lnTo>
                  <a:pt x="9557" y="216465"/>
                </a:lnTo>
                <a:lnTo>
                  <a:pt x="15862" y="224320"/>
                </a:lnTo>
                <a:lnTo>
                  <a:pt x="21017" y="230509"/>
                </a:lnTo>
                <a:lnTo>
                  <a:pt x="25406" y="235588"/>
                </a:lnTo>
                <a:lnTo>
                  <a:pt x="29285" y="239926"/>
                </a:lnTo>
                <a:lnTo>
                  <a:pt x="41215" y="247286"/>
                </a:lnTo>
                <a:lnTo>
                  <a:pt x="48397" y="250583"/>
                </a:lnTo>
                <a:lnTo>
                  <a:pt x="56042" y="252780"/>
                </a:lnTo>
                <a:lnTo>
                  <a:pt x="63997" y="254245"/>
                </a:lnTo>
                <a:lnTo>
                  <a:pt x="72157" y="255222"/>
                </a:lnTo>
                <a:lnTo>
                  <a:pt x="81408" y="256825"/>
                </a:lnTo>
                <a:lnTo>
                  <a:pt x="91385" y="258847"/>
                </a:lnTo>
                <a:lnTo>
                  <a:pt x="101846" y="261147"/>
                </a:lnTo>
                <a:lnTo>
                  <a:pt x="112629" y="261728"/>
                </a:lnTo>
                <a:lnTo>
                  <a:pt x="123629" y="261163"/>
                </a:lnTo>
                <a:lnTo>
                  <a:pt x="134772" y="259834"/>
                </a:lnTo>
                <a:lnTo>
                  <a:pt x="145058" y="258948"/>
                </a:lnTo>
                <a:lnTo>
                  <a:pt x="154773" y="258357"/>
                </a:lnTo>
                <a:lnTo>
                  <a:pt x="164107" y="257963"/>
                </a:lnTo>
                <a:lnTo>
                  <a:pt x="175092" y="256748"/>
                </a:lnTo>
                <a:lnTo>
                  <a:pt x="187178" y="254985"/>
                </a:lnTo>
                <a:lnTo>
                  <a:pt x="199998" y="252858"/>
                </a:lnTo>
                <a:lnTo>
                  <a:pt x="212355" y="250487"/>
                </a:lnTo>
                <a:lnTo>
                  <a:pt x="236244" y="245313"/>
                </a:lnTo>
                <a:lnTo>
                  <a:pt x="271114" y="237044"/>
                </a:lnTo>
                <a:lnTo>
                  <a:pt x="281673" y="234230"/>
                </a:lnTo>
                <a:lnTo>
                  <a:pt x="301025" y="228562"/>
                </a:lnTo>
                <a:lnTo>
                  <a:pt x="311139" y="224765"/>
                </a:lnTo>
                <a:lnTo>
                  <a:pt x="321691" y="220328"/>
                </a:lnTo>
                <a:lnTo>
                  <a:pt x="332536" y="215465"/>
                </a:lnTo>
                <a:lnTo>
                  <a:pt x="341671" y="210319"/>
                </a:lnTo>
                <a:lnTo>
                  <a:pt x="349666" y="204982"/>
                </a:lnTo>
                <a:lnTo>
                  <a:pt x="356901" y="199520"/>
                </a:lnTo>
                <a:lnTo>
                  <a:pt x="363629" y="193973"/>
                </a:lnTo>
                <a:lnTo>
                  <a:pt x="370019" y="188371"/>
                </a:lnTo>
                <a:lnTo>
                  <a:pt x="376185" y="182730"/>
                </a:lnTo>
                <a:lnTo>
                  <a:pt x="381247" y="177065"/>
                </a:lnTo>
                <a:lnTo>
                  <a:pt x="385576" y="171384"/>
                </a:lnTo>
                <a:lnTo>
                  <a:pt x="389413" y="165691"/>
                </a:lnTo>
                <a:lnTo>
                  <a:pt x="391971" y="159038"/>
                </a:lnTo>
                <a:lnTo>
                  <a:pt x="393677" y="151745"/>
                </a:lnTo>
                <a:lnTo>
                  <a:pt x="394814" y="144026"/>
                </a:lnTo>
                <a:lnTo>
                  <a:pt x="395572" y="136975"/>
                </a:lnTo>
                <a:lnTo>
                  <a:pt x="396078" y="130369"/>
                </a:lnTo>
                <a:lnTo>
                  <a:pt x="396414" y="124060"/>
                </a:lnTo>
                <a:lnTo>
                  <a:pt x="395686" y="116997"/>
                </a:lnTo>
                <a:lnTo>
                  <a:pt x="394248" y="109430"/>
                </a:lnTo>
                <a:lnTo>
                  <a:pt x="392338" y="101528"/>
                </a:lnTo>
                <a:lnTo>
                  <a:pt x="388206" y="94356"/>
                </a:lnTo>
                <a:lnTo>
                  <a:pt x="382594" y="87669"/>
                </a:lnTo>
                <a:lnTo>
                  <a:pt x="353056" y="58698"/>
                </a:lnTo>
                <a:lnTo>
                  <a:pt x="344873" y="51515"/>
                </a:lnTo>
                <a:lnTo>
                  <a:pt x="336561" y="44821"/>
                </a:lnTo>
                <a:lnTo>
                  <a:pt x="328162" y="38453"/>
                </a:lnTo>
                <a:lnTo>
                  <a:pt x="318752" y="33255"/>
                </a:lnTo>
                <a:lnTo>
                  <a:pt x="308669" y="28838"/>
                </a:lnTo>
                <a:lnTo>
                  <a:pt x="298137" y="24940"/>
                </a:lnTo>
                <a:lnTo>
                  <a:pt x="287306" y="21389"/>
                </a:lnTo>
                <a:lnTo>
                  <a:pt x="276274" y="18070"/>
                </a:lnTo>
                <a:lnTo>
                  <a:pt x="253858" y="11841"/>
                </a:lnTo>
                <a:lnTo>
                  <a:pt x="231196" y="5898"/>
                </a:lnTo>
                <a:lnTo>
                  <a:pt x="219818" y="3932"/>
                </a:lnTo>
                <a:lnTo>
                  <a:pt x="208423" y="2621"/>
                </a:lnTo>
                <a:lnTo>
                  <a:pt x="1742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2"/>
          <p:cNvSpPr/>
          <p:nvPr/>
        </p:nvSpPr>
        <p:spPr>
          <a:xfrm>
            <a:off x="1700212" y="3540442"/>
            <a:ext cx="394336" cy="240031"/>
          </a:xfrm>
          <a:custGeom>
            <a:avLst/>
            <a:gdLst/>
            <a:ahLst/>
            <a:cxnLst/>
            <a:rect l="0" t="0" r="0" b="0"/>
            <a:pathLst>
              <a:path w="394336" h="240031">
                <a:moveTo>
                  <a:pt x="0" y="0"/>
                </a:moveTo>
                <a:lnTo>
                  <a:pt x="27305" y="4551"/>
                </a:lnTo>
                <a:lnTo>
                  <a:pt x="39158" y="6844"/>
                </a:lnTo>
                <a:lnTo>
                  <a:pt x="62489" y="11932"/>
                </a:lnTo>
                <a:lnTo>
                  <a:pt x="74996" y="16527"/>
                </a:lnTo>
                <a:lnTo>
                  <a:pt x="88098" y="22448"/>
                </a:lnTo>
                <a:lnTo>
                  <a:pt x="101594" y="29253"/>
                </a:lnTo>
                <a:lnTo>
                  <a:pt x="113449" y="35695"/>
                </a:lnTo>
                <a:lnTo>
                  <a:pt x="124211" y="41894"/>
                </a:lnTo>
                <a:lnTo>
                  <a:pt x="143787" y="53862"/>
                </a:lnTo>
                <a:lnTo>
                  <a:pt x="170874" y="71310"/>
                </a:lnTo>
                <a:lnTo>
                  <a:pt x="188339" y="82811"/>
                </a:lnTo>
                <a:lnTo>
                  <a:pt x="196044" y="88545"/>
                </a:lnTo>
                <a:lnTo>
                  <a:pt x="203086" y="94272"/>
                </a:lnTo>
                <a:lnTo>
                  <a:pt x="219801" y="108574"/>
                </a:lnTo>
                <a:lnTo>
                  <a:pt x="257531" y="140544"/>
                </a:lnTo>
                <a:lnTo>
                  <a:pt x="275113" y="156444"/>
                </a:lnTo>
                <a:lnTo>
                  <a:pt x="289277" y="169861"/>
                </a:lnTo>
                <a:lnTo>
                  <a:pt x="295722" y="176105"/>
                </a:lnTo>
                <a:lnTo>
                  <a:pt x="304780" y="184079"/>
                </a:lnTo>
                <a:lnTo>
                  <a:pt x="343378" y="216631"/>
                </a:lnTo>
                <a:lnTo>
                  <a:pt x="348934" y="221573"/>
                </a:lnTo>
                <a:lnTo>
                  <a:pt x="355495" y="225820"/>
                </a:lnTo>
                <a:lnTo>
                  <a:pt x="362727" y="229605"/>
                </a:lnTo>
                <a:lnTo>
                  <a:pt x="370405" y="233079"/>
                </a:lnTo>
                <a:lnTo>
                  <a:pt x="381477" y="236941"/>
                </a:lnTo>
                <a:lnTo>
                  <a:pt x="39433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3"/>
          <p:cNvSpPr/>
          <p:nvPr/>
        </p:nvSpPr>
        <p:spPr>
          <a:xfrm>
            <a:off x="1717357" y="3531870"/>
            <a:ext cx="368619" cy="180023"/>
          </a:xfrm>
          <a:custGeom>
            <a:avLst/>
            <a:gdLst/>
            <a:ahLst/>
            <a:cxnLst/>
            <a:rect l="0" t="0" r="0" b="0"/>
            <a:pathLst>
              <a:path w="368619" h="180023">
                <a:moveTo>
                  <a:pt x="368618" y="0"/>
                </a:moveTo>
                <a:lnTo>
                  <a:pt x="354965" y="9101"/>
                </a:lnTo>
                <a:lnTo>
                  <a:pt x="349038" y="13688"/>
                </a:lnTo>
                <a:lnTo>
                  <a:pt x="343182" y="18650"/>
                </a:lnTo>
                <a:lnTo>
                  <a:pt x="337373" y="23863"/>
                </a:lnTo>
                <a:lnTo>
                  <a:pt x="330643" y="28291"/>
                </a:lnTo>
                <a:lnTo>
                  <a:pt x="323299" y="32196"/>
                </a:lnTo>
                <a:lnTo>
                  <a:pt x="315545" y="35751"/>
                </a:lnTo>
                <a:lnTo>
                  <a:pt x="307518" y="39074"/>
                </a:lnTo>
                <a:lnTo>
                  <a:pt x="299310" y="42242"/>
                </a:lnTo>
                <a:lnTo>
                  <a:pt x="290980" y="45306"/>
                </a:lnTo>
                <a:lnTo>
                  <a:pt x="274949" y="53064"/>
                </a:lnTo>
                <a:lnTo>
                  <a:pt x="176390" y="104284"/>
                </a:lnTo>
                <a:lnTo>
                  <a:pt x="158550" y="112385"/>
                </a:lnTo>
                <a:lnTo>
                  <a:pt x="139038" y="120643"/>
                </a:lnTo>
                <a:lnTo>
                  <a:pt x="102752" y="135534"/>
                </a:lnTo>
                <a:lnTo>
                  <a:pt x="80275" y="145327"/>
                </a:lnTo>
                <a:lnTo>
                  <a:pt x="58855" y="155395"/>
                </a:lnTo>
                <a:lnTo>
                  <a:pt x="47809" y="160746"/>
                </a:lnTo>
                <a:lnTo>
                  <a:pt x="39493" y="164314"/>
                </a:lnTo>
                <a:lnTo>
                  <a:pt x="32996" y="166693"/>
                </a:lnTo>
                <a:lnTo>
                  <a:pt x="22285" y="170288"/>
                </a:lnTo>
                <a:lnTo>
                  <a:pt x="16762" y="172580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4"/>
          <p:cNvSpPr/>
          <p:nvPr/>
        </p:nvSpPr>
        <p:spPr>
          <a:xfrm>
            <a:off x="2265997" y="356616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18203" y="4021"/>
                </a:lnTo>
                <a:lnTo>
                  <a:pt x="25470" y="2681"/>
                </a:lnTo>
                <a:lnTo>
                  <a:pt x="32220" y="1787"/>
                </a:lnTo>
                <a:lnTo>
                  <a:pt x="38625" y="1191"/>
                </a:lnTo>
                <a:lnTo>
                  <a:pt x="45753" y="794"/>
                </a:lnTo>
                <a:lnTo>
                  <a:pt x="61292" y="352"/>
                </a:lnTo>
                <a:lnTo>
                  <a:pt x="134363" y="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5"/>
          <p:cNvSpPr/>
          <p:nvPr/>
        </p:nvSpPr>
        <p:spPr>
          <a:xfrm>
            <a:off x="2300287" y="3626167"/>
            <a:ext cx="222886" cy="23821"/>
          </a:xfrm>
          <a:custGeom>
            <a:avLst/>
            <a:gdLst/>
            <a:ahLst/>
            <a:cxnLst/>
            <a:rect l="0" t="0" r="0" b="0"/>
            <a:pathLst>
              <a:path w="222886" h="23821">
                <a:moveTo>
                  <a:pt x="0" y="0"/>
                </a:moveTo>
                <a:lnTo>
                  <a:pt x="9102" y="9102"/>
                </a:lnTo>
                <a:lnTo>
                  <a:pt x="13688" y="12735"/>
                </a:lnTo>
                <a:lnTo>
                  <a:pt x="18650" y="16111"/>
                </a:lnTo>
                <a:lnTo>
                  <a:pt x="23863" y="19313"/>
                </a:lnTo>
                <a:lnTo>
                  <a:pt x="34006" y="21448"/>
                </a:lnTo>
                <a:lnTo>
                  <a:pt x="47436" y="22871"/>
                </a:lnTo>
                <a:lnTo>
                  <a:pt x="63057" y="23820"/>
                </a:lnTo>
                <a:lnTo>
                  <a:pt x="76328" y="23500"/>
                </a:lnTo>
                <a:lnTo>
                  <a:pt x="88033" y="22334"/>
                </a:lnTo>
                <a:lnTo>
                  <a:pt x="98693" y="20604"/>
                </a:lnTo>
                <a:lnTo>
                  <a:pt x="112468" y="19451"/>
                </a:lnTo>
                <a:lnTo>
                  <a:pt x="128319" y="18683"/>
                </a:lnTo>
                <a:lnTo>
                  <a:pt x="145553" y="18170"/>
                </a:lnTo>
                <a:lnTo>
                  <a:pt x="159901" y="16876"/>
                </a:lnTo>
                <a:lnTo>
                  <a:pt x="172323" y="15061"/>
                </a:lnTo>
                <a:lnTo>
                  <a:pt x="183462" y="12898"/>
                </a:lnTo>
                <a:lnTo>
                  <a:pt x="192793" y="11456"/>
                </a:lnTo>
                <a:lnTo>
                  <a:pt x="200919" y="10495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6"/>
          <p:cNvSpPr/>
          <p:nvPr/>
        </p:nvSpPr>
        <p:spPr>
          <a:xfrm>
            <a:off x="2677477" y="3454756"/>
            <a:ext cx="350211" cy="244644"/>
          </a:xfrm>
          <a:custGeom>
            <a:avLst/>
            <a:gdLst/>
            <a:ahLst/>
            <a:cxnLst/>
            <a:rect l="0" t="0" r="0" b="0"/>
            <a:pathLst>
              <a:path w="350211" h="244644">
                <a:moveTo>
                  <a:pt x="0" y="34251"/>
                </a:moveTo>
                <a:lnTo>
                  <a:pt x="13652" y="20598"/>
                </a:lnTo>
                <a:lnTo>
                  <a:pt x="20531" y="16577"/>
                </a:lnTo>
                <a:lnTo>
                  <a:pt x="27975" y="13896"/>
                </a:lnTo>
                <a:lnTo>
                  <a:pt x="35795" y="12109"/>
                </a:lnTo>
                <a:lnTo>
                  <a:pt x="42913" y="9964"/>
                </a:lnTo>
                <a:lnTo>
                  <a:pt x="49564" y="7582"/>
                </a:lnTo>
                <a:lnTo>
                  <a:pt x="55903" y="5042"/>
                </a:lnTo>
                <a:lnTo>
                  <a:pt x="62986" y="3348"/>
                </a:lnTo>
                <a:lnTo>
                  <a:pt x="70566" y="2219"/>
                </a:lnTo>
                <a:lnTo>
                  <a:pt x="78476" y="1467"/>
                </a:lnTo>
                <a:lnTo>
                  <a:pt x="88512" y="965"/>
                </a:lnTo>
                <a:lnTo>
                  <a:pt x="112364" y="407"/>
                </a:lnTo>
                <a:lnTo>
                  <a:pt x="182710" y="0"/>
                </a:lnTo>
                <a:lnTo>
                  <a:pt x="196102" y="940"/>
                </a:lnTo>
                <a:lnTo>
                  <a:pt x="210745" y="2519"/>
                </a:lnTo>
                <a:lnTo>
                  <a:pt x="226221" y="4523"/>
                </a:lnTo>
                <a:lnTo>
                  <a:pt x="238444" y="6813"/>
                </a:lnTo>
                <a:lnTo>
                  <a:pt x="248498" y="9291"/>
                </a:lnTo>
                <a:lnTo>
                  <a:pt x="257105" y="11896"/>
                </a:lnTo>
                <a:lnTo>
                  <a:pt x="263796" y="14586"/>
                </a:lnTo>
                <a:lnTo>
                  <a:pt x="273770" y="20113"/>
                </a:lnTo>
                <a:lnTo>
                  <a:pt x="276811" y="22921"/>
                </a:lnTo>
                <a:lnTo>
                  <a:pt x="278838" y="25745"/>
                </a:lnTo>
                <a:lnTo>
                  <a:pt x="280189" y="28580"/>
                </a:lnTo>
                <a:lnTo>
                  <a:pt x="280138" y="30471"/>
                </a:lnTo>
                <a:lnTo>
                  <a:pt x="279151" y="31731"/>
                </a:lnTo>
                <a:lnTo>
                  <a:pt x="277541" y="32571"/>
                </a:lnTo>
                <a:lnTo>
                  <a:pt x="270724" y="38304"/>
                </a:lnTo>
                <a:lnTo>
                  <a:pt x="262879" y="43355"/>
                </a:lnTo>
                <a:lnTo>
                  <a:pt x="258120" y="46035"/>
                </a:lnTo>
                <a:lnTo>
                  <a:pt x="252090" y="47822"/>
                </a:lnTo>
                <a:lnTo>
                  <a:pt x="245213" y="49014"/>
                </a:lnTo>
                <a:lnTo>
                  <a:pt x="237770" y="49807"/>
                </a:lnTo>
                <a:lnTo>
                  <a:pt x="229951" y="51290"/>
                </a:lnTo>
                <a:lnTo>
                  <a:pt x="221881" y="53230"/>
                </a:lnTo>
                <a:lnTo>
                  <a:pt x="213643" y="55477"/>
                </a:lnTo>
                <a:lnTo>
                  <a:pt x="196870" y="60512"/>
                </a:lnTo>
                <a:lnTo>
                  <a:pt x="188397" y="63188"/>
                </a:lnTo>
                <a:lnTo>
                  <a:pt x="177985" y="65925"/>
                </a:lnTo>
                <a:lnTo>
                  <a:pt x="153717" y="71506"/>
                </a:lnTo>
                <a:lnTo>
                  <a:pt x="144388" y="74328"/>
                </a:lnTo>
                <a:lnTo>
                  <a:pt x="137216" y="77161"/>
                </a:lnTo>
                <a:lnTo>
                  <a:pt x="131482" y="80003"/>
                </a:lnTo>
                <a:lnTo>
                  <a:pt x="127660" y="82850"/>
                </a:lnTo>
                <a:lnTo>
                  <a:pt x="125112" y="85700"/>
                </a:lnTo>
                <a:lnTo>
                  <a:pt x="123413" y="88553"/>
                </a:lnTo>
                <a:lnTo>
                  <a:pt x="123233" y="91408"/>
                </a:lnTo>
                <a:lnTo>
                  <a:pt x="124065" y="94263"/>
                </a:lnTo>
                <a:lnTo>
                  <a:pt x="125573" y="97119"/>
                </a:lnTo>
                <a:lnTo>
                  <a:pt x="132327" y="102833"/>
                </a:lnTo>
                <a:lnTo>
                  <a:pt x="149381" y="113944"/>
                </a:lnTo>
                <a:lnTo>
                  <a:pt x="156737" y="118812"/>
                </a:lnTo>
                <a:lnTo>
                  <a:pt x="166404" y="123963"/>
                </a:lnTo>
                <a:lnTo>
                  <a:pt x="177611" y="129301"/>
                </a:lnTo>
                <a:lnTo>
                  <a:pt x="189845" y="134765"/>
                </a:lnTo>
                <a:lnTo>
                  <a:pt x="201811" y="139361"/>
                </a:lnTo>
                <a:lnTo>
                  <a:pt x="213598" y="143377"/>
                </a:lnTo>
                <a:lnTo>
                  <a:pt x="225266" y="147007"/>
                </a:lnTo>
                <a:lnTo>
                  <a:pt x="236855" y="151331"/>
                </a:lnTo>
                <a:lnTo>
                  <a:pt x="248391" y="156120"/>
                </a:lnTo>
                <a:lnTo>
                  <a:pt x="307933" y="182043"/>
                </a:lnTo>
                <a:lnTo>
                  <a:pt x="320541" y="188024"/>
                </a:lnTo>
                <a:lnTo>
                  <a:pt x="329899" y="192964"/>
                </a:lnTo>
                <a:lnTo>
                  <a:pt x="337090" y="197210"/>
                </a:lnTo>
                <a:lnTo>
                  <a:pt x="341884" y="200992"/>
                </a:lnTo>
                <a:lnTo>
                  <a:pt x="345080" y="204467"/>
                </a:lnTo>
                <a:lnTo>
                  <a:pt x="347211" y="207736"/>
                </a:lnTo>
                <a:lnTo>
                  <a:pt x="348632" y="211820"/>
                </a:lnTo>
                <a:lnTo>
                  <a:pt x="349579" y="216448"/>
                </a:lnTo>
                <a:lnTo>
                  <a:pt x="350210" y="221438"/>
                </a:lnTo>
                <a:lnTo>
                  <a:pt x="349678" y="224765"/>
                </a:lnTo>
                <a:lnTo>
                  <a:pt x="348371" y="226983"/>
                </a:lnTo>
                <a:lnTo>
                  <a:pt x="343426" y="230400"/>
                </a:lnTo>
                <a:lnTo>
                  <a:pt x="334879" y="235093"/>
                </a:lnTo>
                <a:lnTo>
                  <a:pt x="328980" y="236726"/>
                </a:lnTo>
                <a:lnTo>
                  <a:pt x="322190" y="237814"/>
                </a:lnTo>
                <a:lnTo>
                  <a:pt x="314806" y="238540"/>
                </a:lnTo>
                <a:lnTo>
                  <a:pt x="306073" y="239976"/>
                </a:lnTo>
                <a:lnTo>
                  <a:pt x="296441" y="241886"/>
                </a:lnTo>
                <a:lnTo>
                  <a:pt x="286210" y="244112"/>
                </a:lnTo>
                <a:lnTo>
                  <a:pt x="274627" y="244643"/>
                </a:lnTo>
                <a:lnTo>
                  <a:pt x="262142" y="244045"/>
                </a:lnTo>
                <a:lnTo>
                  <a:pt x="249056" y="242694"/>
                </a:lnTo>
                <a:lnTo>
                  <a:pt x="229855" y="241793"/>
                </a:lnTo>
                <a:lnTo>
                  <a:pt x="160392" y="240525"/>
                </a:lnTo>
                <a:lnTo>
                  <a:pt x="130340" y="240228"/>
                </a:lnTo>
                <a:lnTo>
                  <a:pt x="120231" y="239197"/>
                </a:lnTo>
                <a:lnTo>
                  <a:pt x="112539" y="237556"/>
                </a:lnTo>
                <a:lnTo>
                  <a:pt x="106458" y="235511"/>
                </a:lnTo>
                <a:lnTo>
                  <a:pt x="97162" y="233237"/>
                </a:lnTo>
                <a:lnTo>
                  <a:pt x="93350" y="232631"/>
                </a:lnTo>
                <a:lnTo>
                  <a:pt x="90808" y="231274"/>
                </a:lnTo>
                <a:lnTo>
                  <a:pt x="89114" y="229417"/>
                </a:lnTo>
                <a:lnTo>
                  <a:pt x="85725" y="2142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7"/>
          <p:cNvSpPr/>
          <p:nvPr/>
        </p:nvSpPr>
        <p:spPr>
          <a:xfrm>
            <a:off x="3114675" y="3411854"/>
            <a:ext cx="376515" cy="243528"/>
          </a:xfrm>
          <a:custGeom>
            <a:avLst/>
            <a:gdLst/>
            <a:ahLst/>
            <a:cxnLst/>
            <a:rect l="0" t="0" r="0" b="0"/>
            <a:pathLst>
              <a:path w="376515" h="243528">
                <a:moveTo>
                  <a:pt x="154304" y="60008"/>
                </a:moveTo>
                <a:lnTo>
                  <a:pt x="136101" y="64559"/>
                </a:lnTo>
                <a:lnTo>
                  <a:pt x="127881" y="66852"/>
                </a:lnTo>
                <a:lnTo>
                  <a:pt x="111129" y="71940"/>
                </a:lnTo>
                <a:lnTo>
                  <a:pt x="103613" y="73678"/>
                </a:lnTo>
                <a:lnTo>
                  <a:pt x="96698" y="74836"/>
                </a:lnTo>
                <a:lnTo>
                  <a:pt x="90183" y="75609"/>
                </a:lnTo>
                <a:lnTo>
                  <a:pt x="82981" y="77076"/>
                </a:lnTo>
                <a:lnTo>
                  <a:pt x="75323" y="79006"/>
                </a:lnTo>
                <a:lnTo>
                  <a:pt x="67360" y="81246"/>
                </a:lnTo>
                <a:lnTo>
                  <a:pt x="60147" y="84644"/>
                </a:lnTo>
                <a:lnTo>
                  <a:pt x="53433" y="88815"/>
                </a:lnTo>
                <a:lnTo>
                  <a:pt x="47051" y="93500"/>
                </a:lnTo>
                <a:lnTo>
                  <a:pt x="40893" y="97576"/>
                </a:lnTo>
                <a:lnTo>
                  <a:pt x="34881" y="101246"/>
                </a:lnTo>
                <a:lnTo>
                  <a:pt x="28969" y="104645"/>
                </a:lnTo>
                <a:lnTo>
                  <a:pt x="24075" y="108816"/>
                </a:lnTo>
                <a:lnTo>
                  <a:pt x="19860" y="113502"/>
                </a:lnTo>
                <a:lnTo>
                  <a:pt x="16098" y="118531"/>
                </a:lnTo>
                <a:lnTo>
                  <a:pt x="12636" y="123788"/>
                </a:lnTo>
                <a:lnTo>
                  <a:pt x="9377" y="129198"/>
                </a:lnTo>
                <a:lnTo>
                  <a:pt x="6251" y="134710"/>
                </a:lnTo>
                <a:lnTo>
                  <a:pt x="4167" y="139336"/>
                </a:lnTo>
                <a:lnTo>
                  <a:pt x="2778" y="143374"/>
                </a:lnTo>
                <a:lnTo>
                  <a:pt x="1852" y="147018"/>
                </a:lnTo>
                <a:lnTo>
                  <a:pt x="2187" y="151352"/>
                </a:lnTo>
                <a:lnTo>
                  <a:pt x="3363" y="156147"/>
                </a:lnTo>
                <a:lnTo>
                  <a:pt x="5099" y="161248"/>
                </a:lnTo>
                <a:lnTo>
                  <a:pt x="7209" y="166554"/>
                </a:lnTo>
                <a:lnTo>
                  <a:pt x="9568" y="171996"/>
                </a:lnTo>
                <a:lnTo>
                  <a:pt x="12094" y="177530"/>
                </a:lnTo>
                <a:lnTo>
                  <a:pt x="15683" y="182171"/>
                </a:lnTo>
                <a:lnTo>
                  <a:pt x="19980" y="186217"/>
                </a:lnTo>
                <a:lnTo>
                  <a:pt x="24750" y="189868"/>
                </a:lnTo>
                <a:lnTo>
                  <a:pt x="30787" y="194206"/>
                </a:lnTo>
                <a:lnTo>
                  <a:pt x="45116" y="204107"/>
                </a:lnTo>
                <a:lnTo>
                  <a:pt x="56747" y="209414"/>
                </a:lnTo>
                <a:lnTo>
                  <a:pt x="71169" y="214857"/>
                </a:lnTo>
                <a:lnTo>
                  <a:pt x="87451" y="220391"/>
                </a:lnTo>
                <a:lnTo>
                  <a:pt x="103068" y="225032"/>
                </a:lnTo>
                <a:lnTo>
                  <a:pt x="118242" y="229079"/>
                </a:lnTo>
                <a:lnTo>
                  <a:pt x="133120" y="232730"/>
                </a:lnTo>
                <a:lnTo>
                  <a:pt x="150659" y="236116"/>
                </a:lnTo>
                <a:lnTo>
                  <a:pt x="169972" y="239326"/>
                </a:lnTo>
                <a:lnTo>
                  <a:pt x="190467" y="242418"/>
                </a:lnTo>
                <a:lnTo>
                  <a:pt x="208893" y="243527"/>
                </a:lnTo>
                <a:lnTo>
                  <a:pt x="225939" y="243314"/>
                </a:lnTo>
                <a:lnTo>
                  <a:pt x="242066" y="242220"/>
                </a:lnTo>
                <a:lnTo>
                  <a:pt x="267604" y="241004"/>
                </a:lnTo>
                <a:lnTo>
                  <a:pt x="278415" y="240680"/>
                </a:lnTo>
                <a:lnTo>
                  <a:pt x="289433" y="239511"/>
                </a:lnTo>
                <a:lnTo>
                  <a:pt x="300587" y="237779"/>
                </a:lnTo>
                <a:lnTo>
                  <a:pt x="311834" y="235672"/>
                </a:lnTo>
                <a:lnTo>
                  <a:pt x="321236" y="233315"/>
                </a:lnTo>
                <a:lnTo>
                  <a:pt x="329410" y="230791"/>
                </a:lnTo>
                <a:lnTo>
                  <a:pt x="336764" y="228156"/>
                </a:lnTo>
                <a:lnTo>
                  <a:pt x="343572" y="224494"/>
                </a:lnTo>
                <a:lnTo>
                  <a:pt x="350015" y="220148"/>
                </a:lnTo>
                <a:lnTo>
                  <a:pt x="356216" y="215345"/>
                </a:lnTo>
                <a:lnTo>
                  <a:pt x="361302" y="210239"/>
                </a:lnTo>
                <a:lnTo>
                  <a:pt x="365645" y="204929"/>
                </a:lnTo>
                <a:lnTo>
                  <a:pt x="369493" y="199485"/>
                </a:lnTo>
                <a:lnTo>
                  <a:pt x="372059" y="193950"/>
                </a:lnTo>
                <a:lnTo>
                  <a:pt x="373769" y="188356"/>
                </a:lnTo>
                <a:lnTo>
                  <a:pt x="374909" y="182721"/>
                </a:lnTo>
                <a:lnTo>
                  <a:pt x="375670" y="177059"/>
                </a:lnTo>
                <a:lnTo>
                  <a:pt x="376176" y="171379"/>
                </a:lnTo>
                <a:lnTo>
                  <a:pt x="376514" y="165688"/>
                </a:lnTo>
                <a:lnTo>
                  <a:pt x="374834" y="159989"/>
                </a:lnTo>
                <a:lnTo>
                  <a:pt x="371809" y="154285"/>
                </a:lnTo>
                <a:lnTo>
                  <a:pt x="367888" y="148577"/>
                </a:lnTo>
                <a:lnTo>
                  <a:pt x="362416" y="141914"/>
                </a:lnTo>
                <a:lnTo>
                  <a:pt x="355910" y="134614"/>
                </a:lnTo>
                <a:lnTo>
                  <a:pt x="348716" y="126890"/>
                </a:lnTo>
                <a:lnTo>
                  <a:pt x="340110" y="118884"/>
                </a:lnTo>
                <a:lnTo>
                  <a:pt x="330562" y="110689"/>
                </a:lnTo>
                <a:lnTo>
                  <a:pt x="320387" y="102368"/>
                </a:lnTo>
                <a:lnTo>
                  <a:pt x="309794" y="94915"/>
                </a:lnTo>
                <a:lnTo>
                  <a:pt x="298922" y="88042"/>
                </a:lnTo>
                <a:lnTo>
                  <a:pt x="249546" y="58772"/>
                </a:lnTo>
                <a:lnTo>
                  <a:pt x="235896" y="51564"/>
                </a:lnTo>
                <a:lnTo>
                  <a:pt x="222034" y="44854"/>
                </a:lnTo>
                <a:lnTo>
                  <a:pt x="208030" y="38475"/>
                </a:lnTo>
                <a:lnTo>
                  <a:pt x="193931" y="33270"/>
                </a:lnTo>
                <a:lnTo>
                  <a:pt x="179770" y="28848"/>
                </a:lnTo>
                <a:lnTo>
                  <a:pt x="165566" y="24947"/>
                </a:lnTo>
                <a:lnTo>
                  <a:pt x="151335" y="20441"/>
                </a:lnTo>
                <a:lnTo>
                  <a:pt x="137085" y="15533"/>
                </a:lnTo>
                <a:lnTo>
                  <a:pt x="122822" y="10356"/>
                </a:lnTo>
                <a:lnTo>
                  <a:pt x="108551" y="6904"/>
                </a:lnTo>
                <a:lnTo>
                  <a:pt x="94275" y="4603"/>
                </a:lnTo>
                <a:lnTo>
                  <a:pt x="79995" y="3069"/>
                </a:lnTo>
                <a:lnTo>
                  <a:pt x="67617" y="2046"/>
                </a:lnTo>
                <a:lnTo>
                  <a:pt x="56508" y="1364"/>
                </a:lnTo>
                <a:lnTo>
                  <a:pt x="36545" y="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8"/>
          <p:cNvSpPr/>
          <p:nvPr/>
        </p:nvSpPr>
        <p:spPr>
          <a:xfrm>
            <a:off x="1931669" y="3960617"/>
            <a:ext cx="342901" cy="214070"/>
          </a:xfrm>
          <a:custGeom>
            <a:avLst/>
            <a:gdLst/>
            <a:ahLst/>
            <a:cxnLst/>
            <a:rect l="0" t="0" r="0" b="0"/>
            <a:pathLst>
              <a:path w="342901" h="214070">
                <a:moveTo>
                  <a:pt x="0" y="42740"/>
                </a:moveTo>
                <a:lnTo>
                  <a:pt x="4551" y="29087"/>
                </a:lnTo>
                <a:lnTo>
                  <a:pt x="7797" y="24114"/>
                </a:lnTo>
                <a:lnTo>
                  <a:pt x="11866" y="19845"/>
                </a:lnTo>
                <a:lnTo>
                  <a:pt x="16483" y="16046"/>
                </a:lnTo>
                <a:lnTo>
                  <a:pt x="21466" y="13514"/>
                </a:lnTo>
                <a:lnTo>
                  <a:pt x="32083" y="10701"/>
                </a:lnTo>
                <a:lnTo>
                  <a:pt x="38534" y="8998"/>
                </a:lnTo>
                <a:lnTo>
                  <a:pt x="45692" y="6910"/>
                </a:lnTo>
                <a:lnTo>
                  <a:pt x="53322" y="4566"/>
                </a:lnTo>
                <a:lnTo>
                  <a:pt x="61265" y="3003"/>
                </a:lnTo>
                <a:lnTo>
                  <a:pt x="69419" y="1962"/>
                </a:lnTo>
                <a:lnTo>
                  <a:pt x="77712" y="1267"/>
                </a:lnTo>
                <a:lnTo>
                  <a:pt x="87050" y="804"/>
                </a:lnTo>
                <a:lnTo>
                  <a:pt x="107587" y="289"/>
                </a:lnTo>
                <a:lnTo>
                  <a:pt x="140569" y="0"/>
                </a:lnTo>
                <a:lnTo>
                  <a:pt x="151815" y="912"/>
                </a:lnTo>
                <a:lnTo>
                  <a:pt x="163123" y="2472"/>
                </a:lnTo>
                <a:lnTo>
                  <a:pt x="174471" y="4465"/>
                </a:lnTo>
                <a:lnTo>
                  <a:pt x="184894" y="6746"/>
                </a:lnTo>
                <a:lnTo>
                  <a:pt x="194700" y="9219"/>
                </a:lnTo>
                <a:lnTo>
                  <a:pt x="204095" y="11820"/>
                </a:lnTo>
                <a:lnTo>
                  <a:pt x="212264" y="13554"/>
                </a:lnTo>
                <a:lnTo>
                  <a:pt x="219614" y="14710"/>
                </a:lnTo>
                <a:lnTo>
                  <a:pt x="226420" y="15481"/>
                </a:lnTo>
                <a:lnTo>
                  <a:pt x="232862" y="16947"/>
                </a:lnTo>
                <a:lnTo>
                  <a:pt x="239061" y="18878"/>
                </a:lnTo>
                <a:lnTo>
                  <a:pt x="245099" y="21117"/>
                </a:lnTo>
                <a:lnTo>
                  <a:pt x="250077" y="24514"/>
                </a:lnTo>
                <a:lnTo>
                  <a:pt x="254348" y="28685"/>
                </a:lnTo>
                <a:lnTo>
                  <a:pt x="258148" y="33370"/>
                </a:lnTo>
                <a:lnTo>
                  <a:pt x="259729" y="37446"/>
                </a:lnTo>
                <a:lnTo>
                  <a:pt x="259830" y="41115"/>
                </a:lnTo>
                <a:lnTo>
                  <a:pt x="258945" y="44515"/>
                </a:lnTo>
                <a:lnTo>
                  <a:pt x="257403" y="48685"/>
                </a:lnTo>
                <a:lnTo>
                  <a:pt x="255422" y="53371"/>
                </a:lnTo>
                <a:lnTo>
                  <a:pt x="253149" y="58400"/>
                </a:lnTo>
                <a:lnTo>
                  <a:pt x="249729" y="62705"/>
                </a:lnTo>
                <a:lnTo>
                  <a:pt x="245543" y="66528"/>
                </a:lnTo>
                <a:lnTo>
                  <a:pt x="240848" y="70028"/>
                </a:lnTo>
                <a:lnTo>
                  <a:pt x="228011" y="78998"/>
                </a:lnTo>
                <a:lnTo>
                  <a:pt x="220588" y="84057"/>
                </a:lnTo>
                <a:lnTo>
                  <a:pt x="208971" y="91240"/>
                </a:lnTo>
                <a:lnTo>
                  <a:pt x="178284" y="109381"/>
                </a:lnTo>
                <a:lnTo>
                  <a:pt x="160766" y="118600"/>
                </a:lnTo>
                <a:lnTo>
                  <a:pt x="142420" y="127603"/>
                </a:lnTo>
                <a:lnTo>
                  <a:pt x="123522" y="136463"/>
                </a:lnTo>
                <a:lnTo>
                  <a:pt x="108065" y="144275"/>
                </a:lnTo>
                <a:lnTo>
                  <a:pt x="94904" y="151387"/>
                </a:lnTo>
                <a:lnTo>
                  <a:pt x="83272" y="158034"/>
                </a:lnTo>
                <a:lnTo>
                  <a:pt x="74565" y="163418"/>
                </a:lnTo>
                <a:lnTo>
                  <a:pt x="67808" y="167959"/>
                </a:lnTo>
                <a:lnTo>
                  <a:pt x="62350" y="171940"/>
                </a:lnTo>
                <a:lnTo>
                  <a:pt x="57759" y="176498"/>
                </a:lnTo>
                <a:lnTo>
                  <a:pt x="53747" y="181442"/>
                </a:lnTo>
                <a:lnTo>
                  <a:pt x="50119" y="186643"/>
                </a:lnTo>
                <a:lnTo>
                  <a:pt x="48653" y="191063"/>
                </a:lnTo>
                <a:lnTo>
                  <a:pt x="48628" y="194962"/>
                </a:lnTo>
                <a:lnTo>
                  <a:pt x="49564" y="198514"/>
                </a:lnTo>
                <a:lnTo>
                  <a:pt x="51140" y="200882"/>
                </a:lnTo>
                <a:lnTo>
                  <a:pt x="53143" y="202461"/>
                </a:lnTo>
                <a:lnTo>
                  <a:pt x="63054" y="207222"/>
                </a:lnTo>
                <a:lnTo>
                  <a:pt x="67754" y="209545"/>
                </a:lnTo>
                <a:lnTo>
                  <a:pt x="74697" y="211093"/>
                </a:lnTo>
                <a:lnTo>
                  <a:pt x="83135" y="212125"/>
                </a:lnTo>
                <a:lnTo>
                  <a:pt x="92571" y="212814"/>
                </a:lnTo>
                <a:lnTo>
                  <a:pt x="102672" y="213273"/>
                </a:lnTo>
                <a:lnTo>
                  <a:pt x="124055" y="213782"/>
                </a:lnTo>
                <a:lnTo>
                  <a:pt x="180267" y="214069"/>
                </a:lnTo>
                <a:lnTo>
                  <a:pt x="198283" y="213157"/>
                </a:lnTo>
                <a:lnTo>
                  <a:pt x="214104" y="211596"/>
                </a:lnTo>
                <a:lnTo>
                  <a:pt x="228461" y="209604"/>
                </a:lnTo>
                <a:lnTo>
                  <a:pt x="257114" y="204849"/>
                </a:lnTo>
                <a:lnTo>
                  <a:pt x="342900" y="188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9"/>
          <p:cNvSpPr/>
          <p:nvPr/>
        </p:nvSpPr>
        <p:spPr>
          <a:xfrm>
            <a:off x="2306402" y="3986212"/>
            <a:ext cx="345358" cy="180024"/>
          </a:xfrm>
          <a:custGeom>
            <a:avLst/>
            <a:gdLst/>
            <a:ahLst/>
            <a:cxnLst/>
            <a:rect l="0" t="0" r="0" b="0"/>
            <a:pathLst>
              <a:path w="345358" h="180024">
                <a:moveTo>
                  <a:pt x="11030" y="0"/>
                </a:moveTo>
                <a:lnTo>
                  <a:pt x="1929" y="4551"/>
                </a:lnTo>
                <a:lnTo>
                  <a:pt x="200" y="6844"/>
                </a:lnTo>
                <a:lnTo>
                  <a:pt x="0" y="9325"/>
                </a:lnTo>
                <a:lnTo>
                  <a:pt x="819" y="11932"/>
                </a:lnTo>
                <a:lnTo>
                  <a:pt x="3270" y="14622"/>
                </a:lnTo>
                <a:lnTo>
                  <a:pt x="15822" y="23912"/>
                </a:lnTo>
                <a:lnTo>
                  <a:pt x="20892" y="28324"/>
                </a:lnTo>
                <a:lnTo>
                  <a:pt x="26177" y="33170"/>
                </a:lnTo>
                <a:lnTo>
                  <a:pt x="35416" y="40211"/>
                </a:lnTo>
                <a:lnTo>
                  <a:pt x="60921" y="58194"/>
                </a:lnTo>
                <a:lnTo>
                  <a:pt x="77628" y="68324"/>
                </a:lnTo>
                <a:lnTo>
                  <a:pt x="96386" y="78887"/>
                </a:lnTo>
                <a:lnTo>
                  <a:pt x="149033" y="106876"/>
                </a:lnTo>
                <a:lnTo>
                  <a:pt x="163040" y="114113"/>
                </a:lnTo>
                <a:lnTo>
                  <a:pt x="175235" y="119890"/>
                </a:lnTo>
                <a:lnTo>
                  <a:pt x="186222" y="124695"/>
                </a:lnTo>
                <a:lnTo>
                  <a:pt x="196405" y="128850"/>
                </a:lnTo>
                <a:lnTo>
                  <a:pt x="207003" y="133525"/>
                </a:lnTo>
                <a:lnTo>
                  <a:pt x="241075" y="149206"/>
                </a:lnTo>
                <a:lnTo>
                  <a:pt x="267260" y="160294"/>
                </a:lnTo>
                <a:lnTo>
                  <a:pt x="279957" y="164965"/>
                </a:lnTo>
                <a:lnTo>
                  <a:pt x="292232" y="169032"/>
                </a:lnTo>
                <a:lnTo>
                  <a:pt x="304226" y="172695"/>
                </a:lnTo>
                <a:lnTo>
                  <a:pt x="313174" y="175138"/>
                </a:lnTo>
                <a:lnTo>
                  <a:pt x="320092" y="176766"/>
                </a:lnTo>
                <a:lnTo>
                  <a:pt x="345357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0"/>
          <p:cNvSpPr/>
          <p:nvPr/>
        </p:nvSpPr>
        <p:spPr>
          <a:xfrm>
            <a:off x="2313268" y="4020502"/>
            <a:ext cx="287058" cy="111444"/>
          </a:xfrm>
          <a:custGeom>
            <a:avLst/>
            <a:gdLst/>
            <a:ahLst/>
            <a:cxnLst/>
            <a:rect l="0" t="0" r="0" b="0"/>
            <a:pathLst>
              <a:path w="287058" h="111444">
                <a:moveTo>
                  <a:pt x="287057" y="0"/>
                </a:moveTo>
                <a:lnTo>
                  <a:pt x="268853" y="0"/>
                </a:lnTo>
                <a:lnTo>
                  <a:pt x="262538" y="952"/>
                </a:lnTo>
                <a:lnTo>
                  <a:pt x="257376" y="2540"/>
                </a:lnTo>
                <a:lnTo>
                  <a:pt x="252982" y="4551"/>
                </a:lnTo>
                <a:lnTo>
                  <a:pt x="247195" y="6844"/>
                </a:lnTo>
                <a:lnTo>
                  <a:pt x="233145" y="11932"/>
                </a:lnTo>
                <a:lnTo>
                  <a:pt x="183969" y="28619"/>
                </a:lnTo>
                <a:lnTo>
                  <a:pt x="170707" y="32414"/>
                </a:lnTo>
                <a:lnTo>
                  <a:pt x="117539" y="46858"/>
                </a:lnTo>
                <a:lnTo>
                  <a:pt x="82176" y="57656"/>
                </a:lnTo>
                <a:lnTo>
                  <a:pt x="68554" y="62250"/>
                </a:lnTo>
                <a:lnTo>
                  <a:pt x="57568" y="66265"/>
                </a:lnTo>
                <a:lnTo>
                  <a:pt x="48339" y="69894"/>
                </a:lnTo>
                <a:lnTo>
                  <a:pt x="41234" y="73266"/>
                </a:lnTo>
                <a:lnTo>
                  <a:pt x="35545" y="76467"/>
                </a:lnTo>
                <a:lnTo>
                  <a:pt x="10469" y="92998"/>
                </a:lnTo>
                <a:lnTo>
                  <a:pt x="5509" y="97241"/>
                </a:lnTo>
                <a:lnTo>
                  <a:pt x="2203" y="101023"/>
                </a:lnTo>
                <a:lnTo>
                  <a:pt x="0" y="104496"/>
                </a:lnTo>
                <a:lnTo>
                  <a:pt x="435" y="106811"/>
                </a:lnTo>
                <a:lnTo>
                  <a:pt x="2631" y="108355"/>
                </a:lnTo>
                <a:lnTo>
                  <a:pt x="12736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1"/>
          <p:cNvSpPr/>
          <p:nvPr/>
        </p:nvSpPr>
        <p:spPr>
          <a:xfrm>
            <a:off x="2728912" y="396906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13652" y="12595"/>
                </a:lnTo>
                <a:lnTo>
                  <a:pt x="18627" y="11254"/>
                </a:lnTo>
                <a:lnTo>
                  <a:pt x="22895" y="10360"/>
                </a:lnTo>
                <a:lnTo>
                  <a:pt x="26694" y="9764"/>
                </a:lnTo>
                <a:lnTo>
                  <a:pt x="32083" y="9367"/>
                </a:lnTo>
                <a:lnTo>
                  <a:pt x="38534" y="9102"/>
                </a:lnTo>
                <a:lnTo>
                  <a:pt x="54274" y="8808"/>
                </a:lnTo>
                <a:lnTo>
                  <a:pt x="73969" y="8677"/>
                </a:lnTo>
                <a:lnTo>
                  <a:pt x="91223" y="7690"/>
                </a:lnTo>
                <a:lnTo>
                  <a:pt x="113203" y="6079"/>
                </a:lnTo>
                <a:lnTo>
                  <a:pt x="282892" y="0"/>
                </a:lnTo>
              </a:path>
            </a:pathLst>
          </a:custGeom>
          <a:ln w="38100">
            <a:solidFill>
              <a:srgbClr val="0000C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924800" cy="1935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14. Two angles of a triangle measure 64 and 48. Find the measure of the largest exterior angle. Explain.</a:t>
            </a:r>
            <a:endParaRPr lang="en-US" dirty="0"/>
          </a:p>
        </p:txBody>
      </p:sp>
      <p:sp>
        <p:nvSpPr>
          <p:cNvPr id="3" name="SMARTPenAnnotation220"/>
          <p:cNvSpPr/>
          <p:nvPr/>
        </p:nvSpPr>
        <p:spPr>
          <a:xfrm>
            <a:off x="4246245" y="2486036"/>
            <a:ext cx="2940368" cy="1508750"/>
          </a:xfrm>
          <a:custGeom>
            <a:avLst/>
            <a:gdLst/>
            <a:ahLst/>
            <a:cxnLst/>
            <a:rect l="0" t="0" r="0" b="0"/>
            <a:pathLst>
              <a:path w="2940368" h="1508750">
                <a:moveTo>
                  <a:pt x="0" y="1508749"/>
                </a:moveTo>
                <a:lnTo>
                  <a:pt x="28414" y="1492266"/>
                </a:lnTo>
                <a:lnTo>
                  <a:pt x="75720" y="1454567"/>
                </a:lnTo>
                <a:lnTo>
                  <a:pt x="91756" y="1444663"/>
                </a:lnTo>
                <a:lnTo>
                  <a:pt x="112351" y="1425322"/>
                </a:lnTo>
                <a:lnTo>
                  <a:pt x="158881" y="1391224"/>
                </a:lnTo>
                <a:lnTo>
                  <a:pt x="203186" y="1349079"/>
                </a:lnTo>
                <a:lnTo>
                  <a:pt x="252719" y="1305618"/>
                </a:lnTo>
                <a:lnTo>
                  <a:pt x="330574" y="1236882"/>
                </a:lnTo>
                <a:lnTo>
                  <a:pt x="377612" y="1190887"/>
                </a:lnTo>
                <a:lnTo>
                  <a:pt x="420812" y="1148820"/>
                </a:lnTo>
                <a:lnTo>
                  <a:pt x="467968" y="1107557"/>
                </a:lnTo>
                <a:lnTo>
                  <a:pt x="506322" y="1073012"/>
                </a:lnTo>
                <a:lnTo>
                  <a:pt x="642691" y="955080"/>
                </a:lnTo>
                <a:lnTo>
                  <a:pt x="921388" y="723082"/>
                </a:lnTo>
                <a:lnTo>
                  <a:pt x="1015424" y="648261"/>
                </a:lnTo>
                <a:lnTo>
                  <a:pt x="1093423" y="588312"/>
                </a:lnTo>
                <a:lnTo>
                  <a:pt x="1144143" y="551025"/>
                </a:lnTo>
                <a:lnTo>
                  <a:pt x="1341968" y="411294"/>
                </a:lnTo>
                <a:lnTo>
                  <a:pt x="1400285" y="366967"/>
                </a:lnTo>
                <a:lnTo>
                  <a:pt x="1460109" y="320813"/>
                </a:lnTo>
                <a:lnTo>
                  <a:pt x="1531429" y="275381"/>
                </a:lnTo>
                <a:lnTo>
                  <a:pt x="1559291" y="254941"/>
                </a:lnTo>
                <a:lnTo>
                  <a:pt x="1577890" y="239984"/>
                </a:lnTo>
                <a:lnTo>
                  <a:pt x="1751559" y="126689"/>
                </a:lnTo>
                <a:lnTo>
                  <a:pt x="1804948" y="95352"/>
                </a:lnTo>
                <a:lnTo>
                  <a:pt x="1885127" y="49834"/>
                </a:lnTo>
                <a:lnTo>
                  <a:pt x="1920949" y="27775"/>
                </a:lnTo>
                <a:lnTo>
                  <a:pt x="1936747" y="17101"/>
                </a:lnTo>
                <a:lnTo>
                  <a:pt x="1974225" y="3419"/>
                </a:lnTo>
                <a:lnTo>
                  <a:pt x="1998516" y="440"/>
                </a:lnTo>
                <a:lnTo>
                  <a:pt x="2033303" y="0"/>
                </a:lnTo>
                <a:lnTo>
                  <a:pt x="2042245" y="2534"/>
                </a:lnTo>
                <a:lnTo>
                  <a:pt x="2053522" y="7787"/>
                </a:lnTo>
                <a:lnTo>
                  <a:pt x="2083207" y="27521"/>
                </a:lnTo>
                <a:lnTo>
                  <a:pt x="2090460" y="36355"/>
                </a:lnTo>
                <a:lnTo>
                  <a:pt x="2102877" y="52998"/>
                </a:lnTo>
                <a:lnTo>
                  <a:pt x="2130886" y="82939"/>
                </a:lnTo>
                <a:lnTo>
                  <a:pt x="2161904" y="125833"/>
                </a:lnTo>
                <a:lnTo>
                  <a:pt x="2184715" y="169120"/>
                </a:lnTo>
                <a:lnTo>
                  <a:pt x="2213147" y="214020"/>
                </a:lnTo>
                <a:lnTo>
                  <a:pt x="2254757" y="287995"/>
                </a:lnTo>
                <a:lnTo>
                  <a:pt x="2275207" y="331940"/>
                </a:lnTo>
                <a:lnTo>
                  <a:pt x="2290959" y="368137"/>
                </a:lnTo>
                <a:lnTo>
                  <a:pt x="2309165" y="401805"/>
                </a:lnTo>
                <a:lnTo>
                  <a:pt x="2335197" y="447975"/>
                </a:lnTo>
                <a:lnTo>
                  <a:pt x="2356125" y="481034"/>
                </a:lnTo>
                <a:lnTo>
                  <a:pt x="2411933" y="565903"/>
                </a:lnTo>
                <a:lnTo>
                  <a:pt x="2476116" y="658897"/>
                </a:lnTo>
                <a:lnTo>
                  <a:pt x="2705965" y="982603"/>
                </a:lnTo>
                <a:lnTo>
                  <a:pt x="2748845" y="1035708"/>
                </a:lnTo>
                <a:lnTo>
                  <a:pt x="2779962" y="1079919"/>
                </a:lnTo>
                <a:lnTo>
                  <a:pt x="2800591" y="1114373"/>
                </a:lnTo>
                <a:lnTo>
                  <a:pt x="2823705" y="1155359"/>
                </a:lnTo>
                <a:lnTo>
                  <a:pt x="2849465" y="1194524"/>
                </a:lnTo>
                <a:lnTo>
                  <a:pt x="2882529" y="1240491"/>
                </a:lnTo>
                <a:lnTo>
                  <a:pt x="2911680" y="1282558"/>
                </a:lnTo>
                <a:lnTo>
                  <a:pt x="2940367" y="13201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1"/>
          <p:cNvSpPr/>
          <p:nvPr/>
        </p:nvSpPr>
        <p:spPr>
          <a:xfrm>
            <a:off x="4271962" y="3789045"/>
            <a:ext cx="3007822" cy="214313"/>
          </a:xfrm>
          <a:custGeom>
            <a:avLst/>
            <a:gdLst/>
            <a:ahLst/>
            <a:cxnLst/>
            <a:rect l="0" t="0" r="0" b="0"/>
            <a:pathLst>
              <a:path w="3007822" h="214313">
                <a:moveTo>
                  <a:pt x="0" y="214312"/>
                </a:moveTo>
                <a:lnTo>
                  <a:pt x="24518" y="208421"/>
                </a:lnTo>
                <a:lnTo>
                  <a:pt x="49116" y="206269"/>
                </a:lnTo>
                <a:lnTo>
                  <a:pt x="137369" y="205741"/>
                </a:lnTo>
                <a:lnTo>
                  <a:pt x="228050" y="199849"/>
                </a:lnTo>
                <a:lnTo>
                  <a:pt x="318102" y="197272"/>
                </a:lnTo>
                <a:lnTo>
                  <a:pt x="402491" y="194631"/>
                </a:lnTo>
                <a:lnTo>
                  <a:pt x="448443" y="190325"/>
                </a:lnTo>
                <a:lnTo>
                  <a:pt x="510140" y="185236"/>
                </a:lnTo>
                <a:lnTo>
                  <a:pt x="599878" y="181052"/>
                </a:lnTo>
                <a:lnTo>
                  <a:pt x="676025" y="177686"/>
                </a:lnTo>
                <a:lnTo>
                  <a:pt x="786148" y="171318"/>
                </a:lnTo>
                <a:lnTo>
                  <a:pt x="878801" y="164827"/>
                </a:lnTo>
                <a:lnTo>
                  <a:pt x="959521" y="163455"/>
                </a:lnTo>
                <a:lnTo>
                  <a:pt x="1501962" y="162887"/>
                </a:lnTo>
                <a:lnTo>
                  <a:pt x="1560426" y="160979"/>
                </a:lnTo>
                <a:lnTo>
                  <a:pt x="1618451" y="157802"/>
                </a:lnTo>
                <a:lnTo>
                  <a:pt x="1750494" y="149308"/>
                </a:lnTo>
                <a:lnTo>
                  <a:pt x="1837491" y="145250"/>
                </a:lnTo>
                <a:lnTo>
                  <a:pt x="1885409" y="139040"/>
                </a:lnTo>
                <a:lnTo>
                  <a:pt x="1972200" y="132719"/>
                </a:lnTo>
                <a:lnTo>
                  <a:pt x="2036279" y="126591"/>
                </a:lnTo>
                <a:lnTo>
                  <a:pt x="2067334" y="121963"/>
                </a:lnTo>
                <a:lnTo>
                  <a:pt x="2121063" y="115849"/>
                </a:lnTo>
                <a:lnTo>
                  <a:pt x="2182424" y="109482"/>
                </a:lnTo>
                <a:lnTo>
                  <a:pt x="2205359" y="105809"/>
                </a:lnTo>
                <a:lnTo>
                  <a:pt x="2315539" y="100502"/>
                </a:lnTo>
                <a:lnTo>
                  <a:pt x="2428254" y="92302"/>
                </a:lnTo>
                <a:lnTo>
                  <a:pt x="2513040" y="87674"/>
                </a:lnTo>
                <a:lnTo>
                  <a:pt x="2692267" y="85839"/>
                </a:lnTo>
                <a:lnTo>
                  <a:pt x="3007821" y="85725"/>
                </a:lnTo>
                <a:lnTo>
                  <a:pt x="3004062" y="85725"/>
                </a:lnTo>
                <a:lnTo>
                  <a:pt x="3002834" y="84772"/>
                </a:lnTo>
                <a:lnTo>
                  <a:pt x="3002014" y="83184"/>
                </a:lnTo>
                <a:lnTo>
                  <a:pt x="3001104" y="78881"/>
                </a:lnTo>
                <a:lnTo>
                  <a:pt x="3000699" y="73793"/>
                </a:lnTo>
                <a:lnTo>
                  <a:pt x="2999639" y="72055"/>
                </a:lnTo>
                <a:lnTo>
                  <a:pt x="2997979" y="70897"/>
                </a:lnTo>
                <a:lnTo>
                  <a:pt x="2995920" y="70124"/>
                </a:lnTo>
                <a:lnTo>
                  <a:pt x="2994548" y="68657"/>
                </a:lnTo>
                <a:lnTo>
                  <a:pt x="2993633" y="66726"/>
                </a:lnTo>
                <a:lnTo>
                  <a:pt x="2993022" y="64486"/>
                </a:lnTo>
                <a:lnTo>
                  <a:pt x="2989805" y="59458"/>
                </a:lnTo>
                <a:lnTo>
                  <a:pt x="2985199" y="54048"/>
                </a:lnTo>
                <a:lnTo>
                  <a:pt x="2979978" y="48469"/>
                </a:lnTo>
                <a:lnTo>
                  <a:pt x="2977252" y="46600"/>
                </a:lnTo>
                <a:lnTo>
                  <a:pt x="2971684" y="44523"/>
                </a:lnTo>
                <a:lnTo>
                  <a:pt x="2967912" y="41112"/>
                </a:lnTo>
                <a:lnTo>
                  <a:pt x="2963494" y="35980"/>
                </a:lnTo>
                <a:lnTo>
                  <a:pt x="2958643" y="29702"/>
                </a:lnTo>
                <a:lnTo>
                  <a:pt x="2954456" y="25516"/>
                </a:lnTo>
                <a:lnTo>
                  <a:pt x="2944965" y="19625"/>
                </a:lnTo>
                <a:lnTo>
                  <a:pt x="2942410" y="18247"/>
                </a:lnTo>
                <a:lnTo>
                  <a:pt x="2938735" y="17635"/>
                </a:lnTo>
                <a:lnTo>
                  <a:pt x="2936422" y="17471"/>
                </a:lnTo>
                <a:lnTo>
                  <a:pt x="2934880" y="16410"/>
                </a:lnTo>
                <a:lnTo>
                  <a:pt x="2933852" y="14750"/>
                </a:lnTo>
                <a:lnTo>
                  <a:pt x="2933167" y="12691"/>
                </a:lnTo>
                <a:lnTo>
                  <a:pt x="2929865" y="7863"/>
                </a:lnTo>
                <a:lnTo>
                  <a:pt x="29232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2"/>
          <p:cNvSpPr/>
          <p:nvPr/>
        </p:nvSpPr>
        <p:spPr>
          <a:xfrm>
            <a:off x="5973277" y="2708910"/>
            <a:ext cx="163486" cy="222886"/>
          </a:xfrm>
          <a:custGeom>
            <a:avLst/>
            <a:gdLst/>
            <a:ahLst/>
            <a:cxnLst/>
            <a:rect l="0" t="0" r="0" b="0"/>
            <a:pathLst>
              <a:path w="163486" h="222886">
                <a:moveTo>
                  <a:pt x="30330" y="0"/>
                </a:moveTo>
                <a:lnTo>
                  <a:pt x="25780" y="9101"/>
                </a:lnTo>
                <a:lnTo>
                  <a:pt x="23486" y="14640"/>
                </a:lnTo>
                <a:lnTo>
                  <a:pt x="21005" y="21190"/>
                </a:lnTo>
                <a:lnTo>
                  <a:pt x="18398" y="28414"/>
                </a:lnTo>
                <a:lnTo>
                  <a:pt x="15708" y="34182"/>
                </a:lnTo>
                <a:lnTo>
                  <a:pt x="12962" y="38980"/>
                </a:lnTo>
                <a:lnTo>
                  <a:pt x="10179" y="43132"/>
                </a:lnTo>
                <a:lnTo>
                  <a:pt x="8324" y="47804"/>
                </a:lnTo>
                <a:lnTo>
                  <a:pt x="7087" y="52824"/>
                </a:lnTo>
                <a:lnTo>
                  <a:pt x="6262" y="58076"/>
                </a:lnTo>
                <a:lnTo>
                  <a:pt x="4760" y="65387"/>
                </a:lnTo>
                <a:lnTo>
                  <a:pt x="551" y="83671"/>
                </a:lnTo>
                <a:lnTo>
                  <a:pt x="0" y="92928"/>
                </a:lnTo>
                <a:lnTo>
                  <a:pt x="585" y="101957"/>
                </a:lnTo>
                <a:lnTo>
                  <a:pt x="1927" y="110833"/>
                </a:lnTo>
                <a:lnTo>
                  <a:pt x="3775" y="119609"/>
                </a:lnTo>
                <a:lnTo>
                  <a:pt x="5959" y="128317"/>
                </a:lnTo>
                <a:lnTo>
                  <a:pt x="8368" y="136979"/>
                </a:lnTo>
                <a:lnTo>
                  <a:pt x="11878" y="146564"/>
                </a:lnTo>
                <a:lnTo>
                  <a:pt x="16124" y="156765"/>
                </a:lnTo>
                <a:lnTo>
                  <a:pt x="20860" y="167374"/>
                </a:lnTo>
                <a:lnTo>
                  <a:pt x="24969" y="174448"/>
                </a:lnTo>
                <a:lnTo>
                  <a:pt x="28661" y="179163"/>
                </a:lnTo>
                <a:lnTo>
                  <a:pt x="32075" y="182307"/>
                </a:lnTo>
                <a:lnTo>
                  <a:pt x="36256" y="185355"/>
                </a:lnTo>
                <a:lnTo>
                  <a:pt x="40948" y="188340"/>
                </a:lnTo>
                <a:lnTo>
                  <a:pt x="45981" y="191282"/>
                </a:lnTo>
                <a:lnTo>
                  <a:pt x="50289" y="194196"/>
                </a:lnTo>
                <a:lnTo>
                  <a:pt x="54114" y="197092"/>
                </a:lnTo>
                <a:lnTo>
                  <a:pt x="57616" y="199974"/>
                </a:lnTo>
                <a:lnTo>
                  <a:pt x="60903" y="201896"/>
                </a:lnTo>
                <a:lnTo>
                  <a:pt x="64047" y="203177"/>
                </a:lnTo>
                <a:lnTo>
                  <a:pt x="67095" y="204031"/>
                </a:lnTo>
                <a:lnTo>
                  <a:pt x="71985" y="204601"/>
                </a:lnTo>
                <a:lnTo>
                  <a:pt x="78103" y="204980"/>
                </a:lnTo>
                <a:lnTo>
                  <a:pt x="85039" y="205233"/>
                </a:lnTo>
                <a:lnTo>
                  <a:pt x="92520" y="204449"/>
                </a:lnTo>
                <a:lnTo>
                  <a:pt x="100365" y="202975"/>
                </a:lnTo>
                <a:lnTo>
                  <a:pt x="108452" y="201039"/>
                </a:lnTo>
                <a:lnTo>
                  <a:pt x="115749" y="198796"/>
                </a:lnTo>
                <a:lnTo>
                  <a:pt x="122519" y="196348"/>
                </a:lnTo>
                <a:lnTo>
                  <a:pt x="128937" y="193763"/>
                </a:lnTo>
                <a:lnTo>
                  <a:pt x="134168" y="191088"/>
                </a:lnTo>
                <a:lnTo>
                  <a:pt x="138608" y="188352"/>
                </a:lnTo>
                <a:lnTo>
                  <a:pt x="142520" y="185575"/>
                </a:lnTo>
                <a:lnTo>
                  <a:pt x="146081" y="182772"/>
                </a:lnTo>
                <a:lnTo>
                  <a:pt x="149407" y="179950"/>
                </a:lnTo>
                <a:lnTo>
                  <a:pt x="152578" y="177117"/>
                </a:lnTo>
                <a:lnTo>
                  <a:pt x="154691" y="173323"/>
                </a:lnTo>
                <a:lnTo>
                  <a:pt x="156100" y="168888"/>
                </a:lnTo>
                <a:lnTo>
                  <a:pt x="157039" y="164027"/>
                </a:lnTo>
                <a:lnTo>
                  <a:pt x="158618" y="158881"/>
                </a:lnTo>
                <a:lnTo>
                  <a:pt x="160623" y="153546"/>
                </a:lnTo>
                <a:lnTo>
                  <a:pt x="162912" y="148084"/>
                </a:lnTo>
                <a:lnTo>
                  <a:pt x="163485" y="143490"/>
                </a:lnTo>
                <a:lnTo>
                  <a:pt x="162915" y="139475"/>
                </a:lnTo>
                <a:lnTo>
                  <a:pt x="161583" y="135846"/>
                </a:lnTo>
                <a:lnTo>
                  <a:pt x="157562" y="129273"/>
                </a:lnTo>
                <a:lnTo>
                  <a:pt x="152600" y="123177"/>
                </a:lnTo>
                <a:lnTo>
                  <a:pt x="149944" y="120218"/>
                </a:lnTo>
                <a:lnTo>
                  <a:pt x="147220" y="117293"/>
                </a:lnTo>
                <a:lnTo>
                  <a:pt x="144451" y="115342"/>
                </a:lnTo>
                <a:lnTo>
                  <a:pt x="141654" y="114042"/>
                </a:lnTo>
                <a:lnTo>
                  <a:pt x="138835" y="113176"/>
                </a:lnTo>
                <a:lnTo>
                  <a:pt x="135052" y="112598"/>
                </a:lnTo>
                <a:lnTo>
                  <a:pt x="130625" y="112212"/>
                </a:lnTo>
                <a:lnTo>
                  <a:pt x="125768" y="111956"/>
                </a:lnTo>
                <a:lnTo>
                  <a:pt x="122530" y="112737"/>
                </a:lnTo>
                <a:lnTo>
                  <a:pt x="120372" y="114210"/>
                </a:lnTo>
                <a:lnTo>
                  <a:pt x="118933" y="116145"/>
                </a:lnTo>
                <a:lnTo>
                  <a:pt x="117021" y="117435"/>
                </a:lnTo>
                <a:lnTo>
                  <a:pt x="112357" y="118868"/>
                </a:lnTo>
                <a:lnTo>
                  <a:pt x="109779" y="120203"/>
                </a:lnTo>
                <a:lnTo>
                  <a:pt x="107109" y="122045"/>
                </a:lnTo>
                <a:lnTo>
                  <a:pt x="104376" y="124226"/>
                </a:lnTo>
                <a:lnTo>
                  <a:pt x="102554" y="126632"/>
                </a:lnTo>
                <a:lnTo>
                  <a:pt x="101339" y="129189"/>
                </a:lnTo>
                <a:lnTo>
                  <a:pt x="100530" y="131846"/>
                </a:lnTo>
                <a:lnTo>
                  <a:pt x="97090" y="137338"/>
                </a:lnTo>
                <a:lnTo>
                  <a:pt x="94839" y="140136"/>
                </a:lnTo>
                <a:lnTo>
                  <a:pt x="93339" y="142954"/>
                </a:lnTo>
                <a:lnTo>
                  <a:pt x="91671" y="148625"/>
                </a:lnTo>
                <a:lnTo>
                  <a:pt x="86182" y="170825"/>
                </a:lnTo>
                <a:lnTo>
                  <a:pt x="85662" y="179606"/>
                </a:lnTo>
                <a:lnTo>
                  <a:pt x="86268" y="188317"/>
                </a:lnTo>
                <a:lnTo>
                  <a:pt x="87625" y="196982"/>
                </a:lnTo>
                <a:lnTo>
                  <a:pt x="88529" y="203711"/>
                </a:lnTo>
                <a:lnTo>
                  <a:pt x="89132" y="209150"/>
                </a:lnTo>
                <a:lnTo>
                  <a:pt x="9891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3"/>
          <p:cNvSpPr/>
          <p:nvPr/>
        </p:nvSpPr>
        <p:spPr>
          <a:xfrm>
            <a:off x="6140767" y="2708910"/>
            <a:ext cx="162879" cy="68498"/>
          </a:xfrm>
          <a:custGeom>
            <a:avLst/>
            <a:gdLst/>
            <a:ahLst/>
            <a:cxnLst/>
            <a:rect l="0" t="0" r="0" b="0"/>
            <a:pathLst>
              <a:path w="162879" h="68498">
                <a:moveTo>
                  <a:pt x="0" y="0"/>
                </a:moveTo>
                <a:lnTo>
                  <a:pt x="0" y="9101"/>
                </a:lnTo>
                <a:lnTo>
                  <a:pt x="953" y="16545"/>
                </a:lnTo>
                <a:lnTo>
                  <a:pt x="2540" y="26270"/>
                </a:lnTo>
                <a:lnTo>
                  <a:pt x="4551" y="37515"/>
                </a:lnTo>
                <a:lnTo>
                  <a:pt x="6844" y="45965"/>
                </a:lnTo>
                <a:lnTo>
                  <a:pt x="9325" y="52551"/>
                </a:lnTo>
                <a:lnTo>
                  <a:pt x="11932" y="57894"/>
                </a:lnTo>
                <a:lnTo>
                  <a:pt x="14622" y="61456"/>
                </a:lnTo>
                <a:lnTo>
                  <a:pt x="17368" y="63830"/>
                </a:lnTo>
                <a:lnTo>
                  <a:pt x="20151" y="65414"/>
                </a:lnTo>
                <a:lnTo>
                  <a:pt x="23912" y="66469"/>
                </a:lnTo>
                <a:lnTo>
                  <a:pt x="28324" y="67172"/>
                </a:lnTo>
                <a:lnTo>
                  <a:pt x="33170" y="67641"/>
                </a:lnTo>
                <a:lnTo>
                  <a:pt x="38306" y="67954"/>
                </a:lnTo>
                <a:lnTo>
                  <a:pt x="49093" y="68302"/>
                </a:lnTo>
                <a:lnTo>
                  <a:pt x="61324" y="68497"/>
                </a:lnTo>
                <a:lnTo>
                  <a:pt x="70410" y="67572"/>
                </a:lnTo>
                <a:lnTo>
                  <a:pt x="110291" y="62672"/>
                </a:lnTo>
                <a:lnTo>
                  <a:pt x="120200" y="61784"/>
                </a:lnTo>
                <a:lnTo>
                  <a:pt x="128711" y="61191"/>
                </a:lnTo>
                <a:lnTo>
                  <a:pt x="135337" y="59844"/>
                </a:lnTo>
                <a:lnTo>
                  <a:pt x="140708" y="57993"/>
                </a:lnTo>
                <a:lnTo>
                  <a:pt x="162878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4"/>
          <p:cNvSpPr/>
          <p:nvPr/>
        </p:nvSpPr>
        <p:spPr>
          <a:xfrm>
            <a:off x="6244828" y="2686826"/>
            <a:ext cx="93107" cy="253542"/>
          </a:xfrm>
          <a:custGeom>
            <a:avLst/>
            <a:gdLst/>
            <a:ahLst/>
            <a:cxnLst/>
            <a:rect l="0" t="0" r="0" b="0"/>
            <a:pathLst>
              <a:path w="93107" h="253542">
                <a:moveTo>
                  <a:pt x="7381" y="4938"/>
                </a:moveTo>
                <a:lnTo>
                  <a:pt x="2831" y="388"/>
                </a:lnTo>
                <a:lnTo>
                  <a:pt x="1490" y="0"/>
                </a:lnTo>
                <a:lnTo>
                  <a:pt x="596" y="693"/>
                </a:lnTo>
                <a:lnTo>
                  <a:pt x="0" y="2108"/>
                </a:lnTo>
                <a:lnTo>
                  <a:pt x="556" y="5909"/>
                </a:lnTo>
                <a:lnTo>
                  <a:pt x="1879" y="11301"/>
                </a:lnTo>
                <a:lnTo>
                  <a:pt x="3713" y="17753"/>
                </a:lnTo>
                <a:lnTo>
                  <a:pt x="5888" y="23959"/>
                </a:lnTo>
                <a:lnTo>
                  <a:pt x="8291" y="30001"/>
                </a:lnTo>
                <a:lnTo>
                  <a:pt x="10846" y="35935"/>
                </a:lnTo>
                <a:lnTo>
                  <a:pt x="16223" y="47607"/>
                </a:lnTo>
                <a:lnTo>
                  <a:pt x="18991" y="53387"/>
                </a:lnTo>
                <a:lnTo>
                  <a:pt x="34766" y="95369"/>
                </a:lnTo>
                <a:lnTo>
                  <a:pt x="45641" y="125233"/>
                </a:lnTo>
                <a:lnTo>
                  <a:pt x="52890" y="146095"/>
                </a:lnTo>
                <a:lnTo>
                  <a:pt x="57723" y="160955"/>
                </a:lnTo>
                <a:lnTo>
                  <a:pt x="60945" y="171815"/>
                </a:lnTo>
                <a:lnTo>
                  <a:pt x="64046" y="180959"/>
                </a:lnTo>
                <a:lnTo>
                  <a:pt x="67065" y="188961"/>
                </a:lnTo>
                <a:lnTo>
                  <a:pt x="70031" y="196200"/>
                </a:lnTo>
                <a:lnTo>
                  <a:pt x="72008" y="201979"/>
                </a:lnTo>
                <a:lnTo>
                  <a:pt x="73325" y="206784"/>
                </a:lnTo>
                <a:lnTo>
                  <a:pt x="74204" y="210939"/>
                </a:lnTo>
                <a:lnTo>
                  <a:pt x="75743" y="215615"/>
                </a:lnTo>
                <a:lnTo>
                  <a:pt x="77720" y="220637"/>
                </a:lnTo>
                <a:lnTo>
                  <a:pt x="79992" y="225890"/>
                </a:lnTo>
                <a:lnTo>
                  <a:pt x="81506" y="230344"/>
                </a:lnTo>
                <a:lnTo>
                  <a:pt x="83188" y="237834"/>
                </a:lnTo>
                <a:lnTo>
                  <a:pt x="84589" y="241165"/>
                </a:lnTo>
                <a:lnTo>
                  <a:pt x="86476" y="244338"/>
                </a:lnTo>
                <a:lnTo>
                  <a:pt x="93106" y="2535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5"/>
          <p:cNvSpPr/>
          <p:nvPr/>
        </p:nvSpPr>
        <p:spPr>
          <a:xfrm>
            <a:off x="6484858" y="3600450"/>
            <a:ext cx="153115" cy="76998"/>
          </a:xfrm>
          <a:custGeom>
            <a:avLst/>
            <a:gdLst/>
            <a:ahLst/>
            <a:cxnLst/>
            <a:rect l="0" t="0" r="0" b="0"/>
            <a:pathLst>
              <a:path w="153115" h="76998">
                <a:moveTo>
                  <a:pt x="7382" y="0"/>
                </a:moveTo>
                <a:lnTo>
                  <a:pt x="7382" y="51351"/>
                </a:lnTo>
                <a:lnTo>
                  <a:pt x="6429" y="55189"/>
                </a:lnTo>
                <a:lnTo>
                  <a:pt x="4842" y="58700"/>
                </a:lnTo>
                <a:lnTo>
                  <a:pt x="2831" y="61993"/>
                </a:lnTo>
                <a:lnTo>
                  <a:pt x="1490" y="65141"/>
                </a:lnTo>
                <a:lnTo>
                  <a:pt x="596" y="68192"/>
                </a:lnTo>
                <a:lnTo>
                  <a:pt x="0" y="71179"/>
                </a:lnTo>
                <a:lnTo>
                  <a:pt x="556" y="73170"/>
                </a:lnTo>
                <a:lnTo>
                  <a:pt x="1879" y="74498"/>
                </a:lnTo>
                <a:lnTo>
                  <a:pt x="3713" y="75382"/>
                </a:lnTo>
                <a:lnTo>
                  <a:pt x="8291" y="76366"/>
                </a:lnTo>
                <a:lnTo>
                  <a:pt x="10846" y="76628"/>
                </a:lnTo>
                <a:lnTo>
                  <a:pt x="13501" y="76803"/>
                </a:lnTo>
                <a:lnTo>
                  <a:pt x="16223" y="76919"/>
                </a:lnTo>
                <a:lnTo>
                  <a:pt x="18991" y="76997"/>
                </a:lnTo>
                <a:lnTo>
                  <a:pt x="21789" y="76096"/>
                </a:lnTo>
                <a:lnTo>
                  <a:pt x="24606" y="74543"/>
                </a:lnTo>
                <a:lnTo>
                  <a:pt x="27437" y="72555"/>
                </a:lnTo>
                <a:lnTo>
                  <a:pt x="31230" y="71230"/>
                </a:lnTo>
                <a:lnTo>
                  <a:pt x="35663" y="70346"/>
                </a:lnTo>
                <a:lnTo>
                  <a:pt x="40523" y="69758"/>
                </a:lnTo>
                <a:lnTo>
                  <a:pt x="45668" y="68412"/>
                </a:lnTo>
                <a:lnTo>
                  <a:pt x="51004" y="66563"/>
                </a:lnTo>
                <a:lnTo>
                  <a:pt x="56465" y="64378"/>
                </a:lnTo>
                <a:lnTo>
                  <a:pt x="62964" y="62921"/>
                </a:lnTo>
                <a:lnTo>
                  <a:pt x="70155" y="61950"/>
                </a:lnTo>
                <a:lnTo>
                  <a:pt x="83858" y="60870"/>
                </a:lnTo>
                <a:lnTo>
                  <a:pt x="93124" y="60391"/>
                </a:lnTo>
                <a:lnTo>
                  <a:pt x="102956" y="60178"/>
                </a:lnTo>
                <a:lnTo>
                  <a:pt x="129342" y="60041"/>
                </a:lnTo>
                <a:lnTo>
                  <a:pt x="135361" y="59077"/>
                </a:lnTo>
                <a:lnTo>
                  <a:pt x="140326" y="57482"/>
                </a:lnTo>
                <a:lnTo>
                  <a:pt x="153114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6"/>
          <p:cNvSpPr/>
          <p:nvPr/>
        </p:nvSpPr>
        <p:spPr>
          <a:xfrm>
            <a:off x="6595109" y="3591877"/>
            <a:ext cx="68582" cy="197169"/>
          </a:xfrm>
          <a:custGeom>
            <a:avLst/>
            <a:gdLst/>
            <a:ahLst/>
            <a:cxnLst/>
            <a:rect l="0" t="0" r="0" b="0"/>
            <a:pathLst>
              <a:path w="68582" h="197169">
                <a:moveTo>
                  <a:pt x="0" y="0"/>
                </a:moveTo>
                <a:lnTo>
                  <a:pt x="0" y="19313"/>
                </a:lnTo>
                <a:lnTo>
                  <a:pt x="2858" y="29068"/>
                </a:lnTo>
                <a:lnTo>
                  <a:pt x="7621" y="43191"/>
                </a:lnTo>
                <a:lnTo>
                  <a:pt x="13653" y="60227"/>
                </a:lnTo>
                <a:lnTo>
                  <a:pt x="20532" y="78251"/>
                </a:lnTo>
                <a:lnTo>
                  <a:pt x="35796" y="116058"/>
                </a:lnTo>
                <a:lnTo>
                  <a:pt x="41009" y="129760"/>
                </a:lnTo>
                <a:lnTo>
                  <a:pt x="44484" y="139847"/>
                </a:lnTo>
                <a:lnTo>
                  <a:pt x="46802" y="147524"/>
                </a:lnTo>
                <a:lnTo>
                  <a:pt x="49299" y="153594"/>
                </a:lnTo>
                <a:lnTo>
                  <a:pt x="51917" y="158594"/>
                </a:lnTo>
                <a:lnTo>
                  <a:pt x="54613" y="162879"/>
                </a:lnTo>
                <a:lnTo>
                  <a:pt x="56412" y="166689"/>
                </a:lnTo>
                <a:lnTo>
                  <a:pt x="57611" y="170181"/>
                </a:lnTo>
                <a:lnTo>
                  <a:pt x="58409" y="173461"/>
                </a:lnTo>
                <a:lnTo>
                  <a:pt x="59895" y="176601"/>
                </a:lnTo>
                <a:lnTo>
                  <a:pt x="61838" y="179647"/>
                </a:lnTo>
                <a:lnTo>
                  <a:pt x="68581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7"/>
          <p:cNvSpPr/>
          <p:nvPr/>
        </p:nvSpPr>
        <p:spPr>
          <a:xfrm>
            <a:off x="6691417" y="3540509"/>
            <a:ext cx="177116" cy="210207"/>
          </a:xfrm>
          <a:custGeom>
            <a:avLst/>
            <a:gdLst/>
            <a:ahLst/>
            <a:cxnLst/>
            <a:rect l="0" t="0" r="0" b="0"/>
            <a:pathLst>
              <a:path w="177116" h="210207">
                <a:moveTo>
                  <a:pt x="75142" y="8506"/>
                </a:moveTo>
                <a:lnTo>
                  <a:pt x="67761" y="1125"/>
                </a:lnTo>
                <a:lnTo>
                  <a:pt x="65459" y="2632"/>
                </a:lnTo>
                <a:lnTo>
                  <a:pt x="62020" y="5543"/>
                </a:lnTo>
                <a:lnTo>
                  <a:pt x="57822" y="9388"/>
                </a:lnTo>
                <a:lnTo>
                  <a:pt x="38260" y="28452"/>
                </a:lnTo>
                <a:lnTo>
                  <a:pt x="33410" y="34185"/>
                </a:lnTo>
                <a:lnTo>
                  <a:pt x="30175" y="38961"/>
                </a:lnTo>
                <a:lnTo>
                  <a:pt x="28020" y="43097"/>
                </a:lnTo>
                <a:lnTo>
                  <a:pt x="24677" y="47759"/>
                </a:lnTo>
                <a:lnTo>
                  <a:pt x="20544" y="52772"/>
                </a:lnTo>
                <a:lnTo>
                  <a:pt x="11824" y="62469"/>
                </a:lnTo>
                <a:lnTo>
                  <a:pt x="4774" y="69955"/>
                </a:lnTo>
                <a:lnTo>
                  <a:pt x="2512" y="73284"/>
                </a:lnTo>
                <a:lnTo>
                  <a:pt x="0" y="79523"/>
                </a:lnTo>
                <a:lnTo>
                  <a:pt x="283" y="82521"/>
                </a:lnTo>
                <a:lnTo>
                  <a:pt x="1424" y="85472"/>
                </a:lnTo>
                <a:lnTo>
                  <a:pt x="5231" y="91290"/>
                </a:lnTo>
                <a:lnTo>
                  <a:pt x="10098" y="97051"/>
                </a:lnTo>
                <a:lnTo>
                  <a:pt x="15437" y="102787"/>
                </a:lnTo>
                <a:lnTo>
                  <a:pt x="18193" y="105650"/>
                </a:lnTo>
                <a:lnTo>
                  <a:pt x="20984" y="107559"/>
                </a:lnTo>
                <a:lnTo>
                  <a:pt x="23797" y="108831"/>
                </a:lnTo>
                <a:lnTo>
                  <a:pt x="26624" y="109679"/>
                </a:lnTo>
                <a:lnTo>
                  <a:pt x="29462" y="110245"/>
                </a:lnTo>
                <a:lnTo>
                  <a:pt x="32307" y="110622"/>
                </a:lnTo>
                <a:lnTo>
                  <a:pt x="35155" y="110873"/>
                </a:lnTo>
                <a:lnTo>
                  <a:pt x="38959" y="111993"/>
                </a:lnTo>
                <a:lnTo>
                  <a:pt x="43401" y="113692"/>
                </a:lnTo>
                <a:lnTo>
                  <a:pt x="48266" y="115777"/>
                </a:lnTo>
                <a:lnTo>
                  <a:pt x="53415" y="117168"/>
                </a:lnTo>
                <a:lnTo>
                  <a:pt x="58753" y="118095"/>
                </a:lnTo>
                <a:lnTo>
                  <a:pt x="64216" y="118712"/>
                </a:lnTo>
                <a:lnTo>
                  <a:pt x="71668" y="120077"/>
                </a:lnTo>
                <a:lnTo>
                  <a:pt x="80447" y="121939"/>
                </a:lnTo>
                <a:lnTo>
                  <a:pt x="90108" y="124133"/>
                </a:lnTo>
                <a:lnTo>
                  <a:pt x="97502" y="125595"/>
                </a:lnTo>
                <a:lnTo>
                  <a:pt x="103384" y="126571"/>
                </a:lnTo>
                <a:lnTo>
                  <a:pt x="108258" y="127221"/>
                </a:lnTo>
                <a:lnTo>
                  <a:pt x="113411" y="128606"/>
                </a:lnTo>
                <a:lnTo>
                  <a:pt x="118753" y="130483"/>
                </a:lnTo>
                <a:lnTo>
                  <a:pt x="124219" y="132686"/>
                </a:lnTo>
                <a:lnTo>
                  <a:pt x="129768" y="134155"/>
                </a:lnTo>
                <a:lnTo>
                  <a:pt x="135372" y="135135"/>
                </a:lnTo>
                <a:lnTo>
                  <a:pt x="141013" y="135787"/>
                </a:lnTo>
                <a:lnTo>
                  <a:pt x="145726" y="137175"/>
                </a:lnTo>
                <a:lnTo>
                  <a:pt x="149821" y="139053"/>
                </a:lnTo>
                <a:lnTo>
                  <a:pt x="153503" y="141257"/>
                </a:lnTo>
                <a:lnTo>
                  <a:pt x="157863" y="144632"/>
                </a:lnTo>
                <a:lnTo>
                  <a:pt x="162675" y="148786"/>
                </a:lnTo>
                <a:lnTo>
                  <a:pt x="167787" y="153461"/>
                </a:lnTo>
                <a:lnTo>
                  <a:pt x="171195" y="157530"/>
                </a:lnTo>
                <a:lnTo>
                  <a:pt x="173468" y="161196"/>
                </a:lnTo>
                <a:lnTo>
                  <a:pt x="174983" y="164591"/>
                </a:lnTo>
                <a:lnTo>
                  <a:pt x="176666" y="170905"/>
                </a:lnTo>
                <a:lnTo>
                  <a:pt x="177115" y="173922"/>
                </a:lnTo>
                <a:lnTo>
                  <a:pt x="176462" y="177838"/>
                </a:lnTo>
                <a:lnTo>
                  <a:pt x="175073" y="182354"/>
                </a:lnTo>
                <a:lnTo>
                  <a:pt x="173196" y="187270"/>
                </a:lnTo>
                <a:lnTo>
                  <a:pt x="170992" y="191499"/>
                </a:lnTo>
                <a:lnTo>
                  <a:pt x="168569" y="195271"/>
                </a:lnTo>
                <a:lnTo>
                  <a:pt x="166002" y="198739"/>
                </a:lnTo>
                <a:lnTo>
                  <a:pt x="163339" y="201050"/>
                </a:lnTo>
                <a:lnTo>
                  <a:pt x="160609" y="202591"/>
                </a:lnTo>
                <a:lnTo>
                  <a:pt x="157838" y="203619"/>
                </a:lnTo>
                <a:lnTo>
                  <a:pt x="155037" y="205256"/>
                </a:lnTo>
                <a:lnTo>
                  <a:pt x="152218" y="207300"/>
                </a:lnTo>
                <a:lnTo>
                  <a:pt x="149387" y="209615"/>
                </a:lnTo>
                <a:lnTo>
                  <a:pt x="146547" y="210206"/>
                </a:lnTo>
                <a:lnTo>
                  <a:pt x="143700" y="209648"/>
                </a:lnTo>
                <a:lnTo>
                  <a:pt x="140850" y="208323"/>
                </a:lnTo>
                <a:lnTo>
                  <a:pt x="137997" y="207440"/>
                </a:lnTo>
                <a:lnTo>
                  <a:pt x="135144" y="206851"/>
                </a:lnTo>
                <a:lnTo>
                  <a:pt x="132288" y="206458"/>
                </a:lnTo>
                <a:lnTo>
                  <a:pt x="128479" y="205244"/>
                </a:lnTo>
                <a:lnTo>
                  <a:pt x="124035" y="203482"/>
                </a:lnTo>
                <a:lnTo>
                  <a:pt x="119168" y="201355"/>
                </a:lnTo>
                <a:lnTo>
                  <a:pt x="115923" y="198984"/>
                </a:lnTo>
                <a:lnTo>
                  <a:pt x="113759" y="196452"/>
                </a:lnTo>
                <a:lnTo>
                  <a:pt x="110403" y="191097"/>
                </a:lnTo>
                <a:lnTo>
                  <a:pt x="105737" y="185542"/>
                </a:lnTo>
                <a:lnTo>
                  <a:pt x="100487" y="179899"/>
                </a:lnTo>
                <a:lnTo>
                  <a:pt x="97754" y="177060"/>
                </a:lnTo>
                <a:lnTo>
                  <a:pt x="95932" y="174215"/>
                </a:lnTo>
                <a:lnTo>
                  <a:pt x="93907" y="168514"/>
                </a:lnTo>
                <a:lnTo>
                  <a:pt x="94319" y="160898"/>
                </a:lnTo>
                <a:lnTo>
                  <a:pt x="95548" y="150106"/>
                </a:lnTo>
                <a:lnTo>
                  <a:pt x="97319" y="137195"/>
                </a:lnTo>
                <a:lnTo>
                  <a:pt x="99452" y="124779"/>
                </a:lnTo>
                <a:lnTo>
                  <a:pt x="101826" y="112691"/>
                </a:lnTo>
                <a:lnTo>
                  <a:pt x="104361" y="100823"/>
                </a:lnTo>
                <a:lnTo>
                  <a:pt x="106052" y="91958"/>
                </a:lnTo>
                <a:lnTo>
                  <a:pt x="107179" y="85095"/>
                </a:lnTo>
                <a:lnTo>
                  <a:pt x="107929" y="79568"/>
                </a:lnTo>
                <a:lnTo>
                  <a:pt x="109384" y="73978"/>
                </a:lnTo>
                <a:lnTo>
                  <a:pt x="111304" y="68347"/>
                </a:lnTo>
                <a:lnTo>
                  <a:pt x="113538" y="62687"/>
                </a:lnTo>
                <a:lnTo>
                  <a:pt x="115028" y="57009"/>
                </a:lnTo>
                <a:lnTo>
                  <a:pt x="116020" y="51319"/>
                </a:lnTo>
                <a:lnTo>
                  <a:pt x="116682" y="45620"/>
                </a:lnTo>
                <a:lnTo>
                  <a:pt x="117123" y="40869"/>
                </a:lnTo>
                <a:lnTo>
                  <a:pt x="117417" y="36749"/>
                </a:lnTo>
                <a:lnTo>
                  <a:pt x="117613" y="33049"/>
                </a:lnTo>
                <a:lnTo>
                  <a:pt x="116791" y="29630"/>
                </a:lnTo>
                <a:lnTo>
                  <a:pt x="113338" y="23292"/>
                </a:lnTo>
                <a:lnTo>
                  <a:pt x="111169" y="17300"/>
                </a:lnTo>
                <a:lnTo>
                  <a:pt x="110590" y="14368"/>
                </a:lnTo>
                <a:lnTo>
                  <a:pt x="107407" y="8571"/>
                </a:lnTo>
                <a:lnTo>
                  <a:pt x="105225" y="5692"/>
                </a:lnTo>
                <a:lnTo>
                  <a:pt x="101865" y="3772"/>
                </a:lnTo>
                <a:lnTo>
                  <a:pt x="97720" y="2493"/>
                </a:lnTo>
                <a:lnTo>
                  <a:pt x="93051" y="1639"/>
                </a:lnTo>
                <a:lnTo>
                  <a:pt x="88987" y="1071"/>
                </a:lnTo>
                <a:lnTo>
                  <a:pt x="85325" y="691"/>
                </a:lnTo>
                <a:lnTo>
                  <a:pt x="81931" y="439"/>
                </a:lnTo>
                <a:lnTo>
                  <a:pt x="78716" y="270"/>
                </a:lnTo>
                <a:lnTo>
                  <a:pt x="69251" y="0"/>
                </a:lnTo>
                <a:lnTo>
                  <a:pt x="57998" y="85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8"/>
          <p:cNvSpPr/>
          <p:nvPr/>
        </p:nvSpPr>
        <p:spPr>
          <a:xfrm>
            <a:off x="4718692" y="3660457"/>
            <a:ext cx="174294" cy="265748"/>
          </a:xfrm>
          <a:custGeom>
            <a:avLst/>
            <a:gdLst/>
            <a:ahLst/>
            <a:cxnLst/>
            <a:rect l="0" t="0" r="0" b="0"/>
            <a:pathLst>
              <a:path w="174294" h="265748">
                <a:moveTo>
                  <a:pt x="84765" y="0"/>
                </a:moveTo>
                <a:lnTo>
                  <a:pt x="56394" y="28371"/>
                </a:lnTo>
                <a:lnTo>
                  <a:pt x="53469" y="32249"/>
                </a:lnTo>
                <a:lnTo>
                  <a:pt x="50566" y="36739"/>
                </a:lnTo>
                <a:lnTo>
                  <a:pt x="47678" y="41638"/>
                </a:lnTo>
                <a:lnTo>
                  <a:pt x="44800" y="45856"/>
                </a:lnTo>
                <a:lnTo>
                  <a:pt x="41930" y="49621"/>
                </a:lnTo>
                <a:lnTo>
                  <a:pt x="39063" y="53083"/>
                </a:lnTo>
                <a:lnTo>
                  <a:pt x="35247" y="58249"/>
                </a:lnTo>
                <a:lnTo>
                  <a:pt x="25927" y="71608"/>
                </a:lnTo>
                <a:lnTo>
                  <a:pt x="20775" y="81077"/>
                </a:lnTo>
                <a:lnTo>
                  <a:pt x="15435" y="92151"/>
                </a:lnTo>
                <a:lnTo>
                  <a:pt x="9970" y="104297"/>
                </a:lnTo>
                <a:lnTo>
                  <a:pt x="6326" y="115251"/>
                </a:lnTo>
                <a:lnTo>
                  <a:pt x="3898" y="125411"/>
                </a:lnTo>
                <a:lnTo>
                  <a:pt x="2279" y="135043"/>
                </a:lnTo>
                <a:lnTo>
                  <a:pt x="1199" y="144321"/>
                </a:lnTo>
                <a:lnTo>
                  <a:pt x="480" y="153364"/>
                </a:lnTo>
                <a:lnTo>
                  <a:pt x="0" y="162250"/>
                </a:lnTo>
                <a:lnTo>
                  <a:pt x="1585" y="171032"/>
                </a:lnTo>
                <a:lnTo>
                  <a:pt x="4546" y="179744"/>
                </a:lnTo>
                <a:lnTo>
                  <a:pt x="11965" y="196091"/>
                </a:lnTo>
                <a:lnTo>
                  <a:pt x="18437" y="209707"/>
                </a:lnTo>
                <a:lnTo>
                  <a:pt x="21496" y="215052"/>
                </a:lnTo>
                <a:lnTo>
                  <a:pt x="24489" y="219568"/>
                </a:lnTo>
                <a:lnTo>
                  <a:pt x="27435" y="223531"/>
                </a:lnTo>
                <a:lnTo>
                  <a:pt x="30353" y="226173"/>
                </a:lnTo>
                <a:lnTo>
                  <a:pt x="33250" y="227935"/>
                </a:lnTo>
                <a:lnTo>
                  <a:pt x="36134" y="229109"/>
                </a:lnTo>
                <a:lnTo>
                  <a:pt x="39962" y="229892"/>
                </a:lnTo>
                <a:lnTo>
                  <a:pt x="44419" y="230414"/>
                </a:lnTo>
                <a:lnTo>
                  <a:pt x="49295" y="230762"/>
                </a:lnTo>
                <a:lnTo>
                  <a:pt x="53499" y="231946"/>
                </a:lnTo>
                <a:lnTo>
                  <a:pt x="57253" y="233689"/>
                </a:lnTo>
                <a:lnTo>
                  <a:pt x="60709" y="235802"/>
                </a:lnTo>
                <a:lnTo>
                  <a:pt x="63965" y="236259"/>
                </a:lnTo>
                <a:lnTo>
                  <a:pt x="67088" y="235611"/>
                </a:lnTo>
                <a:lnTo>
                  <a:pt x="70123" y="234226"/>
                </a:lnTo>
                <a:lnTo>
                  <a:pt x="74051" y="233304"/>
                </a:lnTo>
                <a:lnTo>
                  <a:pt x="78575" y="232688"/>
                </a:lnTo>
                <a:lnTo>
                  <a:pt x="83496" y="232278"/>
                </a:lnTo>
                <a:lnTo>
                  <a:pt x="88681" y="231052"/>
                </a:lnTo>
                <a:lnTo>
                  <a:pt x="94043" y="229282"/>
                </a:lnTo>
                <a:lnTo>
                  <a:pt x="99523" y="227150"/>
                </a:lnTo>
                <a:lnTo>
                  <a:pt x="104129" y="224776"/>
                </a:lnTo>
                <a:lnTo>
                  <a:pt x="108152" y="222240"/>
                </a:lnTo>
                <a:lnTo>
                  <a:pt x="111786" y="219598"/>
                </a:lnTo>
                <a:lnTo>
                  <a:pt x="116114" y="216884"/>
                </a:lnTo>
                <a:lnTo>
                  <a:pt x="120905" y="214122"/>
                </a:lnTo>
                <a:lnTo>
                  <a:pt x="126003" y="211328"/>
                </a:lnTo>
                <a:lnTo>
                  <a:pt x="130355" y="208513"/>
                </a:lnTo>
                <a:lnTo>
                  <a:pt x="134208" y="205684"/>
                </a:lnTo>
                <a:lnTo>
                  <a:pt x="137729" y="202845"/>
                </a:lnTo>
                <a:lnTo>
                  <a:pt x="141030" y="200000"/>
                </a:lnTo>
                <a:lnTo>
                  <a:pt x="144182" y="197151"/>
                </a:lnTo>
                <a:lnTo>
                  <a:pt x="147236" y="194299"/>
                </a:lnTo>
                <a:lnTo>
                  <a:pt x="150225" y="190493"/>
                </a:lnTo>
                <a:lnTo>
                  <a:pt x="153170" y="186050"/>
                </a:lnTo>
                <a:lnTo>
                  <a:pt x="156086" y="181183"/>
                </a:lnTo>
                <a:lnTo>
                  <a:pt x="158982" y="174129"/>
                </a:lnTo>
                <a:lnTo>
                  <a:pt x="161866" y="165616"/>
                </a:lnTo>
                <a:lnTo>
                  <a:pt x="164741" y="156130"/>
                </a:lnTo>
                <a:lnTo>
                  <a:pt x="167610" y="147902"/>
                </a:lnTo>
                <a:lnTo>
                  <a:pt x="170475" y="140512"/>
                </a:lnTo>
                <a:lnTo>
                  <a:pt x="173337" y="133679"/>
                </a:lnTo>
                <a:lnTo>
                  <a:pt x="174293" y="128172"/>
                </a:lnTo>
                <a:lnTo>
                  <a:pt x="173978" y="123548"/>
                </a:lnTo>
                <a:lnTo>
                  <a:pt x="172816" y="119513"/>
                </a:lnTo>
                <a:lnTo>
                  <a:pt x="168984" y="112490"/>
                </a:lnTo>
                <a:lnTo>
                  <a:pt x="166628" y="109283"/>
                </a:lnTo>
                <a:lnTo>
                  <a:pt x="164106" y="107145"/>
                </a:lnTo>
                <a:lnTo>
                  <a:pt x="161471" y="105720"/>
                </a:lnTo>
                <a:lnTo>
                  <a:pt x="158762" y="104770"/>
                </a:lnTo>
                <a:lnTo>
                  <a:pt x="156004" y="104137"/>
                </a:lnTo>
                <a:lnTo>
                  <a:pt x="153212" y="103715"/>
                </a:lnTo>
                <a:lnTo>
                  <a:pt x="150399" y="103433"/>
                </a:lnTo>
                <a:lnTo>
                  <a:pt x="146619" y="103245"/>
                </a:lnTo>
                <a:lnTo>
                  <a:pt x="137338" y="103037"/>
                </a:lnTo>
                <a:lnTo>
                  <a:pt x="133149" y="103934"/>
                </a:lnTo>
                <a:lnTo>
                  <a:pt x="129403" y="105484"/>
                </a:lnTo>
                <a:lnTo>
                  <a:pt x="125954" y="107471"/>
                </a:lnTo>
                <a:lnTo>
                  <a:pt x="122702" y="109747"/>
                </a:lnTo>
                <a:lnTo>
                  <a:pt x="119581" y="112217"/>
                </a:lnTo>
                <a:lnTo>
                  <a:pt x="116548" y="114817"/>
                </a:lnTo>
                <a:lnTo>
                  <a:pt x="113574" y="117502"/>
                </a:lnTo>
                <a:lnTo>
                  <a:pt x="107729" y="123026"/>
                </a:lnTo>
                <a:lnTo>
                  <a:pt x="91796" y="136275"/>
                </a:lnTo>
                <a:lnTo>
                  <a:pt x="80880" y="145143"/>
                </a:lnTo>
                <a:lnTo>
                  <a:pt x="71697" y="152960"/>
                </a:lnTo>
                <a:lnTo>
                  <a:pt x="63671" y="160076"/>
                </a:lnTo>
                <a:lnTo>
                  <a:pt x="56414" y="166724"/>
                </a:lnTo>
                <a:lnTo>
                  <a:pt x="51578" y="172110"/>
                </a:lnTo>
                <a:lnTo>
                  <a:pt x="48352" y="176652"/>
                </a:lnTo>
                <a:lnTo>
                  <a:pt x="44769" y="184240"/>
                </a:lnTo>
                <a:lnTo>
                  <a:pt x="43177" y="190787"/>
                </a:lnTo>
                <a:lnTo>
                  <a:pt x="42468" y="196872"/>
                </a:lnTo>
                <a:lnTo>
                  <a:pt x="42154" y="202751"/>
                </a:lnTo>
                <a:lnTo>
                  <a:pt x="42015" y="208539"/>
                </a:lnTo>
                <a:lnTo>
                  <a:pt x="41936" y="217153"/>
                </a:lnTo>
                <a:lnTo>
                  <a:pt x="42877" y="219063"/>
                </a:lnTo>
                <a:lnTo>
                  <a:pt x="44457" y="220337"/>
                </a:lnTo>
                <a:lnTo>
                  <a:pt x="46464" y="221187"/>
                </a:lnTo>
                <a:lnTo>
                  <a:pt x="51232" y="227210"/>
                </a:lnTo>
                <a:lnTo>
                  <a:pt x="55574" y="235285"/>
                </a:lnTo>
                <a:lnTo>
                  <a:pt x="57504" y="242048"/>
                </a:lnTo>
                <a:lnTo>
                  <a:pt x="60901" y="248230"/>
                </a:lnTo>
                <a:lnTo>
                  <a:pt x="65586" y="254152"/>
                </a:lnTo>
                <a:lnTo>
                  <a:pt x="70843" y="259959"/>
                </a:lnTo>
                <a:lnTo>
                  <a:pt x="73579" y="261888"/>
                </a:lnTo>
                <a:lnTo>
                  <a:pt x="76355" y="263175"/>
                </a:lnTo>
                <a:lnTo>
                  <a:pt x="84765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9"/>
          <p:cNvSpPr/>
          <p:nvPr/>
        </p:nvSpPr>
        <p:spPr>
          <a:xfrm>
            <a:off x="4992203" y="3609022"/>
            <a:ext cx="186743" cy="212561"/>
          </a:xfrm>
          <a:custGeom>
            <a:avLst/>
            <a:gdLst/>
            <a:ahLst/>
            <a:cxnLst/>
            <a:rect l="0" t="0" r="0" b="0"/>
            <a:pathLst>
              <a:path w="186743" h="212561">
                <a:moveTo>
                  <a:pt x="59856" y="51435"/>
                </a:moveTo>
                <a:lnTo>
                  <a:pt x="55306" y="42334"/>
                </a:lnTo>
                <a:lnTo>
                  <a:pt x="53013" y="39652"/>
                </a:lnTo>
                <a:lnTo>
                  <a:pt x="50532" y="37865"/>
                </a:lnTo>
                <a:lnTo>
                  <a:pt x="47925" y="36673"/>
                </a:lnTo>
                <a:lnTo>
                  <a:pt x="44282" y="37784"/>
                </a:lnTo>
                <a:lnTo>
                  <a:pt x="39949" y="40429"/>
                </a:lnTo>
                <a:lnTo>
                  <a:pt x="35154" y="44098"/>
                </a:lnTo>
                <a:lnTo>
                  <a:pt x="31006" y="47496"/>
                </a:lnTo>
                <a:lnTo>
                  <a:pt x="27288" y="50714"/>
                </a:lnTo>
                <a:lnTo>
                  <a:pt x="23857" y="53812"/>
                </a:lnTo>
                <a:lnTo>
                  <a:pt x="17504" y="59794"/>
                </a:lnTo>
                <a:lnTo>
                  <a:pt x="14477" y="62723"/>
                </a:lnTo>
                <a:lnTo>
                  <a:pt x="11506" y="66580"/>
                </a:lnTo>
                <a:lnTo>
                  <a:pt x="8573" y="71057"/>
                </a:lnTo>
                <a:lnTo>
                  <a:pt x="5665" y="75946"/>
                </a:lnTo>
                <a:lnTo>
                  <a:pt x="3726" y="80159"/>
                </a:lnTo>
                <a:lnTo>
                  <a:pt x="2434" y="83919"/>
                </a:lnTo>
                <a:lnTo>
                  <a:pt x="1572" y="87379"/>
                </a:lnTo>
                <a:lnTo>
                  <a:pt x="615" y="93763"/>
                </a:lnTo>
                <a:lnTo>
                  <a:pt x="0" y="101071"/>
                </a:lnTo>
                <a:lnTo>
                  <a:pt x="2456" y="104611"/>
                </a:lnTo>
                <a:lnTo>
                  <a:pt x="7243" y="110093"/>
                </a:lnTo>
                <a:lnTo>
                  <a:pt x="12978" y="113383"/>
                </a:lnTo>
                <a:lnTo>
                  <a:pt x="17174" y="115594"/>
                </a:lnTo>
                <a:lnTo>
                  <a:pt x="20924" y="117068"/>
                </a:lnTo>
                <a:lnTo>
                  <a:pt x="24377" y="118050"/>
                </a:lnTo>
                <a:lnTo>
                  <a:pt x="27631" y="118705"/>
                </a:lnTo>
                <a:lnTo>
                  <a:pt x="30753" y="119142"/>
                </a:lnTo>
                <a:lnTo>
                  <a:pt x="33786" y="119433"/>
                </a:lnTo>
                <a:lnTo>
                  <a:pt x="36761" y="119627"/>
                </a:lnTo>
                <a:lnTo>
                  <a:pt x="40650" y="120709"/>
                </a:lnTo>
                <a:lnTo>
                  <a:pt x="45147" y="122383"/>
                </a:lnTo>
                <a:lnTo>
                  <a:pt x="50050" y="124451"/>
                </a:lnTo>
                <a:lnTo>
                  <a:pt x="54271" y="125830"/>
                </a:lnTo>
                <a:lnTo>
                  <a:pt x="58038" y="126749"/>
                </a:lnTo>
                <a:lnTo>
                  <a:pt x="61502" y="127362"/>
                </a:lnTo>
                <a:lnTo>
                  <a:pt x="65716" y="126818"/>
                </a:lnTo>
                <a:lnTo>
                  <a:pt x="70430" y="125503"/>
                </a:lnTo>
                <a:lnTo>
                  <a:pt x="75478" y="123674"/>
                </a:lnTo>
                <a:lnTo>
                  <a:pt x="80748" y="122454"/>
                </a:lnTo>
                <a:lnTo>
                  <a:pt x="86167" y="121641"/>
                </a:lnTo>
                <a:lnTo>
                  <a:pt x="91684" y="121099"/>
                </a:lnTo>
                <a:lnTo>
                  <a:pt x="96315" y="121690"/>
                </a:lnTo>
                <a:lnTo>
                  <a:pt x="100355" y="123037"/>
                </a:lnTo>
                <a:lnTo>
                  <a:pt x="104001" y="124887"/>
                </a:lnTo>
                <a:lnTo>
                  <a:pt x="110241" y="126120"/>
                </a:lnTo>
                <a:lnTo>
                  <a:pt x="118211" y="126943"/>
                </a:lnTo>
                <a:lnTo>
                  <a:pt x="127334" y="127491"/>
                </a:lnTo>
                <a:lnTo>
                  <a:pt x="134369" y="128809"/>
                </a:lnTo>
                <a:lnTo>
                  <a:pt x="140012" y="130640"/>
                </a:lnTo>
                <a:lnTo>
                  <a:pt x="144726" y="132814"/>
                </a:lnTo>
                <a:lnTo>
                  <a:pt x="148821" y="134263"/>
                </a:lnTo>
                <a:lnTo>
                  <a:pt x="152504" y="135228"/>
                </a:lnTo>
                <a:lnTo>
                  <a:pt x="155911" y="135872"/>
                </a:lnTo>
                <a:lnTo>
                  <a:pt x="159136" y="137254"/>
                </a:lnTo>
                <a:lnTo>
                  <a:pt x="162238" y="139128"/>
                </a:lnTo>
                <a:lnTo>
                  <a:pt x="165258" y="141329"/>
                </a:lnTo>
                <a:lnTo>
                  <a:pt x="168225" y="143750"/>
                </a:lnTo>
                <a:lnTo>
                  <a:pt x="174060" y="148979"/>
                </a:lnTo>
                <a:lnTo>
                  <a:pt x="176950" y="150754"/>
                </a:lnTo>
                <a:lnTo>
                  <a:pt x="182700" y="152727"/>
                </a:lnTo>
                <a:lnTo>
                  <a:pt x="184615" y="154206"/>
                </a:lnTo>
                <a:lnTo>
                  <a:pt x="185891" y="156144"/>
                </a:lnTo>
                <a:lnTo>
                  <a:pt x="186742" y="158388"/>
                </a:lnTo>
                <a:lnTo>
                  <a:pt x="186358" y="162742"/>
                </a:lnTo>
                <a:lnTo>
                  <a:pt x="185148" y="168502"/>
                </a:lnTo>
                <a:lnTo>
                  <a:pt x="183389" y="175200"/>
                </a:lnTo>
                <a:lnTo>
                  <a:pt x="181264" y="180618"/>
                </a:lnTo>
                <a:lnTo>
                  <a:pt x="178895" y="185182"/>
                </a:lnTo>
                <a:lnTo>
                  <a:pt x="176363" y="189177"/>
                </a:lnTo>
                <a:lnTo>
                  <a:pt x="173723" y="192793"/>
                </a:lnTo>
                <a:lnTo>
                  <a:pt x="168249" y="199351"/>
                </a:lnTo>
                <a:lnTo>
                  <a:pt x="164503" y="202433"/>
                </a:lnTo>
                <a:lnTo>
                  <a:pt x="160101" y="205440"/>
                </a:lnTo>
                <a:lnTo>
                  <a:pt x="155261" y="208398"/>
                </a:lnTo>
                <a:lnTo>
                  <a:pt x="150130" y="210370"/>
                </a:lnTo>
                <a:lnTo>
                  <a:pt x="144803" y="211684"/>
                </a:lnTo>
                <a:lnTo>
                  <a:pt x="139348" y="212560"/>
                </a:lnTo>
                <a:lnTo>
                  <a:pt x="134758" y="212192"/>
                </a:lnTo>
                <a:lnTo>
                  <a:pt x="130746" y="210994"/>
                </a:lnTo>
                <a:lnTo>
                  <a:pt x="127119" y="209242"/>
                </a:lnTo>
                <a:lnTo>
                  <a:pt x="123748" y="208075"/>
                </a:lnTo>
                <a:lnTo>
                  <a:pt x="120548" y="207296"/>
                </a:lnTo>
                <a:lnTo>
                  <a:pt x="117463" y="206778"/>
                </a:lnTo>
                <a:lnTo>
                  <a:pt x="113501" y="205480"/>
                </a:lnTo>
                <a:lnTo>
                  <a:pt x="108954" y="203661"/>
                </a:lnTo>
                <a:lnTo>
                  <a:pt x="104019" y="201497"/>
                </a:lnTo>
                <a:lnTo>
                  <a:pt x="93454" y="196552"/>
                </a:lnTo>
                <a:lnTo>
                  <a:pt x="87970" y="193900"/>
                </a:lnTo>
                <a:lnTo>
                  <a:pt x="84313" y="191179"/>
                </a:lnTo>
                <a:lnTo>
                  <a:pt x="81876" y="188413"/>
                </a:lnTo>
                <a:lnTo>
                  <a:pt x="80252" y="185616"/>
                </a:lnTo>
                <a:lnTo>
                  <a:pt x="79168" y="181846"/>
                </a:lnTo>
                <a:lnTo>
                  <a:pt x="78446" y="177429"/>
                </a:lnTo>
                <a:lnTo>
                  <a:pt x="77965" y="172578"/>
                </a:lnTo>
                <a:lnTo>
                  <a:pt x="77644" y="166487"/>
                </a:lnTo>
                <a:lnTo>
                  <a:pt x="77287" y="152099"/>
                </a:lnTo>
                <a:lnTo>
                  <a:pt x="78144" y="144262"/>
                </a:lnTo>
                <a:lnTo>
                  <a:pt x="79668" y="136180"/>
                </a:lnTo>
                <a:lnTo>
                  <a:pt x="81637" y="127934"/>
                </a:lnTo>
                <a:lnTo>
                  <a:pt x="83902" y="120532"/>
                </a:lnTo>
                <a:lnTo>
                  <a:pt x="86364" y="113692"/>
                </a:lnTo>
                <a:lnTo>
                  <a:pt x="88958" y="107227"/>
                </a:lnTo>
                <a:lnTo>
                  <a:pt x="91640" y="101012"/>
                </a:lnTo>
                <a:lnTo>
                  <a:pt x="97160" y="89027"/>
                </a:lnTo>
                <a:lnTo>
                  <a:pt x="99966" y="84116"/>
                </a:lnTo>
                <a:lnTo>
                  <a:pt x="102789" y="79890"/>
                </a:lnTo>
                <a:lnTo>
                  <a:pt x="123264" y="52611"/>
                </a:lnTo>
                <a:lnTo>
                  <a:pt x="128799" y="44599"/>
                </a:lnTo>
                <a:lnTo>
                  <a:pt x="133441" y="37353"/>
                </a:lnTo>
                <a:lnTo>
                  <a:pt x="137487" y="30617"/>
                </a:lnTo>
                <a:lnTo>
                  <a:pt x="139233" y="25174"/>
                </a:lnTo>
                <a:lnTo>
                  <a:pt x="139444" y="20593"/>
                </a:lnTo>
                <a:lnTo>
                  <a:pt x="138633" y="16586"/>
                </a:lnTo>
                <a:lnTo>
                  <a:pt x="138091" y="12962"/>
                </a:lnTo>
                <a:lnTo>
                  <a:pt x="137490" y="6396"/>
                </a:lnTo>
                <a:lnTo>
                  <a:pt x="136378" y="4264"/>
                </a:lnTo>
                <a:lnTo>
                  <a:pt x="134683" y="2843"/>
                </a:lnTo>
                <a:lnTo>
                  <a:pt x="1284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0"/>
          <p:cNvSpPr/>
          <p:nvPr/>
        </p:nvSpPr>
        <p:spPr>
          <a:xfrm>
            <a:off x="7109459" y="3711892"/>
            <a:ext cx="994411" cy="942976"/>
          </a:xfrm>
          <a:custGeom>
            <a:avLst/>
            <a:gdLst/>
            <a:ahLst/>
            <a:cxnLst/>
            <a:rect l="0" t="0" r="0" b="0"/>
            <a:pathLst>
              <a:path w="994411" h="942976">
                <a:moveTo>
                  <a:pt x="0" y="0"/>
                </a:moveTo>
                <a:lnTo>
                  <a:pt x="19312" y="19313"/>
                </a:lnTo>
                <a:lnTo>
                  <a:pt x="21448" y="22400"/>
                </a:lnTo>
                <a:lnTo>
                  <a:pt x="23821" y="28371"/>
                </a:lnTo>
                <a:lnTo>
                  <a:pt x="25406" y="30344"/>
                </a:lnTo>
                <a:lnTo>
                  <a:pt x="27415" y="31659"/>
                </a:lnTo>
                <a:lnTo>
                  <a:pt x="32932" y="33770"/>
                </a:lnTo>
                <a:lnTo>
                  <a:pt x="57096" y="57105"/>
                </a:lnTo>
                <a:lnTo>
                  <a:pt x="80530" y="80530"/>
                </a:lnTo>
                <a:lnTo>
                  <a:pt x="83215" y="82262"/>
                </a:lnTo>
                <a:lnTo>
                  <a:pt x="88737" y="84186"/>
                </a:lnTo>
                <a:lnTo>
                  <a:pt x="90590" y="85651"/>
                </a:lnTo>
                <a:lnTo>
                  <a:pt x="91827" y="87581"/>
                </a:lnTo>
                <a:lnTo>
                  <a:pt x="92651" y="89820"/>
                </a:lnTo>
                <a:lnTo>
                  <a:pt x="118017" y="122319"/>
                </a:lnTo>
                <a:lnTo>
                  <a:pt x="126430" y="130564"/>
                </a:lnTo>
                <a:lnTo>
                  <a:pt x="147530" y="143135"/>
                </a:lnTo>
                <a:lnTo>
                  <a:pt x="149789" y="145906"/>
                </a:lnTo>
                <a:lnTo>
                  <a:pt x="153251" y="151525"/>
                </a:lnTo>
                <a:lnTo>
                  <a:pt x="175326" y="176233"/>
                </a:lnTo>
                <a:lnTo>
                  <a:pt x="191211" y="198585"/>
                </a:lnTo>
                <a:lnTo>
                  <a:pt x="199601" y="205101"/>
                </a:lnTo>
                <a:lnTo>
                  <a:pt x="204505" y="208171"/>
                </a:lnTo>
                <a:lnTo>
                  <a:pt x="207774" y="211171"/>
                </a:lnTo>
                <a:lnTo>
                  <a:pt x="209954" y="214123"/>
                </a:lnTo>
                <a:lnTo>
                  <a:pt x="211407" y="217044"/>
                </a:lnTo>
                <a:lnTo>
                  <a:pt x="218102" y="222829"/>
                </a:lnTo>
                <a:lnTo>
                  <a:pt x="232581" y="233981"/>
                </a:lnTo>
                <a:lnTo>
                  <a:pt x="259229" y="258460"/>
                </a:lnTo>
                <a:lnTo>
                  <a:pt x="272283" y="266446"/>
                </a:lnTo>
                <a:lnTo>
                  <a:pt x="294354" y="286592"/>
                </a:lnTo>
                <a:lnTo>
                  <a:pt x="369551" y="360988"/>
                </a:lnTo>
                <a:lnTo>
                  <a:pt x="388417" y="374907"/>
                </a:lnTo>
                <a:lnTo>
                  <a:pt x="408354" y="400175"/>
                </a:lnTo>
                <a:lnTo>
                  <a:pt x="414218" y="409948"/>
                </a:lnTo>
                <a:lnTo>
                  <a:pt x="422540" y="418102"/>
                </a:lnTo>
                <a:lnTo>
                  <a:pt x="447777" y="439567"/>
                </a:lnTo>
                <a:lnTo>
                  <a:pt x="457140" y="449680"/>
                </a:lnTo>
                <a:lnTo>
                  <a:pt x="477900" y="477119"/>
                </a:lnTo>
                <a:lnTo>
                  <a:pt x="505528" y="505373"/>
                </a:lnTo>
                <a:lnTo>
                  <a:pt x="525670" y="526553"/>
                </a:lnTo>
                <a:lnTo>
                  <a:pt x="548901" y="555672"/>
                </a:lnTo>
                <a:lnTo>
                  <a:pt x="573482" y="581521"/>
                </a:lnTo>
                <a:lnTo>
                  <a:pt x="625903" y="634443"/>
                </a:lnTo>
                <a:lnTo>
                  <a:pt x="645845" y="651862"/>
                </a:lnTo>
                <a:lnTo>
                  <a:pt x="669947" y="672622"/>
                </a:lnTo>
                <a:lnTo>
                  <a:pt x="687010" y="688198"/>
                </a:lnTo>
                <a:lnTo>
                  <a:pt x="721263" y="716711"/>
                </a:lnTo>
                <a:lnTo>
                  <a:pt x="743732" y="734982"/>
                </a:lnTo>
                <a:lnTo>
                  <a:pt x="762522" y="750973"/>
                </a:lnTo>
                <a:lnTo>
                  <a:pt x="808122" y="791682"/>
                </a:lnTo>
                <a:lnTo>
                  <a:pt x="848514" y="825969"/>
                </a:lnTo>
                <a:lnTo>
                  <a:pt x="875724" y="850945"/>
                </a:lnTo>
                <a:lnTo>
                  <a:pt x="905163" y="878771"/>
                </a:lnTo>
                <a:lnTo>
                  <a:pt x="931560" y="898128"/>
                </a:lnTo>
                <a:lnTo>
                  <a:pt x="994410" y="9429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1"/>
          <p:cNvSpPr/>
          <p:nvPr/>
        </p:nvSpPr>
        <p:spPr>
          <a:xfrm>
            <a:off x="6517957" y="4071937"/>
            <a:ext cx="68581" cy="351474"/>
          </a:xfrm>
          <a:custGeom>
            <a:avLst/>
            <a:gdLst/>
            <a:ahLst/>
            <a:cxnLst/>
            <a:rect l="0" t="0" r="0" b="0"/>
            <a:pathLst>
              <a:path w="68581" h="351474">
                <a:moveTo>
                  <a:pt x="0" y="0"/>
                </a:moveTo>
                <a:lnTo>
                  <a:pt x="0" y="35795"/>
                </a:lnTo>
                <a:lnTo>
                  <a:pt x="953" y="44819"/>
                </a:lnTo>
                <a:lnTo>
                  <a:pt x="2541" y="54644"/>
                </a:lnTo>
                <a:lnTo>
                  <a:pt x="4551" y="65005"/>
                </a:lnTo>
                <a:lnTo>
                  <a:pt x="7797" y="76674"/>
                </a:lnTo>
                <a:lnTo>
                  <a:pt x="11865" y="89216"/>
                </a:lnTo>
                <a:lnTo>
                  <a:pt x="16482" y="102340"/>
                </a:lnTo>
                <a:lnTo>
                  <a:pt x="20513" y="118709"/>
                </a:lnTo>
                <a:lnTo>
                  <a:pt x="24153" y="137242"/>
                </a:lnTo>
                <a:lnTo>
                  <a:pt x="33826" y="192112"/>
                </a:lnTo>
                <a:lnTo>
                  <a:pt x="42726" y="241072"/>
                </a:lnTo>
                <a:lnTo>
                  <a:pt x="45629" y="257870"/>
                </a:lnTo>
                <a:lnTo>
                  <a:pt x="47564" y="270973"/>
                </a:lnTo>
                <a:lnTo>
                  <a:pt x="48855" y="281614"/>
                </a:lnTo>
                <a:lnTo>
                  <a:pt x="49714" y="290613"/>
                </a:lnTo>
                <a:lnTo>
                  <a:pt x="51241" y="299469"/>
                </a:lnTo>
                <a:lnTo>
                  <a:pt x="53210" y="308231"/>
                </a:lnTo>
                <a:lnTo>
                  <a:pt x="55476" y="316930"/>
                </a:lnTo>
                <a:lnTo>
                  <a:pt x="57940" y="324634"/>
                </a:lnTo>
                <a:lnTo>
                  <a:pt x="60534" y="331675"/>
                </a:lnTo>
                <a:lnTo>
                  <a:pt x="6858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"/>
          <p:cNvSpPr/>
          <p:nvPr/>
        </p:nvSpPr>
        <p:spPr>
          <a:xfrm>
            <a:off x="6680834" y="4101849"/>
            <a:ext cx="247124" cy="243037"/>
          </a:xfrm>
          <a:custGeom>
            <a:avLst/>
            <a:gdLst/>
            <a:ahLst/>
            <a:cxnLst/>
            <a:rect l="0" t="0" r="0" b="0"/>
            <a:pathLst>
              <a:path w="247124" h="243037">
                <a:moveTo>
                  <a:pt x="0" y="38668"/>
                </a:moveTo>
                <a:lnTo>
                  <a:pt x="9103" y="34117"/>
                </a:lnTo>
                <a:lnTo>
                  <a:pt x="16111" y="29343"/>
                </a:lnTo>
                <a:lnTo>
                  <a:pt x="19313" y="26736"/>
                </a:lnTo>
                <a:lnTo>
                  <a:pt x="25258" y="23094"/>
                </a:lnTo>
                <a:lnTo>
                  <a:pt x="33032" y="18760"/>
                </a:lnTo>
                <a:lnTo>
                  <a:pt x="42024" y="13966"/>
                </a:lnTo>
                <a:lnTo>
                  <a:pt x="50876" y="10770"/>
                </a:lnTo>
                <a:lnTo>
                  <a:pt x="59635" y="8640"/>
                </a:lnTo>
                <a:lnTo>
                  <a:pt x="68332" y="7219"/>
                </a:lnTo>
                <a:lnTo>
                  <a:pt x="76035" y="5319"/>
                </a:lnTo>
                <a:lnTo>
                  <a:pt x="83075" y="3101"/>
                </a:lnTo>
                <a:lnTo>
                  <a:pt x="89674" y="669"/>
                </a:lnTo>
                <a:lnTo>
                  <a:pt x="95977" y="0"/>
                </a:lnTo>
                <a:lnTo>
                  <a:pt x="102085" y="507"/>
                </a:lnTo>
                <a:lnTo>
                  <a:pt x="108062" y="1798"/>
                </a:lnTo>
                <a:lnTo>
                  <a:pt x="113952" y="2658"/>
                </a:lnTo>
                <a:lnTo>
                  <a:pt x="119783" y="3231"/>
                </a:lnTo>
                <a:lnTo>
                  <a:pt x="125576" y="3613"/>
                </a:lnTo>
                <a:lnTo>
                  <a:pt x="130389" y="4821"/>
                </a:lnTo>
                <a:lnTo>
                  <a:pt x="134552" y="6578"/>
                </a:lnTo>
                <a:lnTo>
                  <a:pt x="138280" y="8703"/>
                </a:lnTo>
                <a:lnTo>
                  <a:pt x="140763" y="12023"/>
                </a:lnTo>
                <a:lnTo>
                  <a:pt x="142420" y="16143"/>
                </a:lnTo>
                <a:lnTo>
                  <a:pt x="143524" y="20793"/>
                </a:lnTo>
                <a:lnTo>
                  <a:pt x="144261" y="25799"/>
                </a:lnTo>
                <a:lnTo>
                  <a:pt x="144751" y="31041"/>
                </a:lnTo>
                <a:lnTo>
                  <a:pt x="145079" y="36441"/>
                </a:lnTo>
                <a:lnTo>
                  <a:pt x="144344" y="42899"/>
                </a:lnTo>
                <a:lnTo>
                  <a:pt x="142902" y="50061"/>
                </a:lnTo>
                <a:lnTo>
                  <a:pt x="140989" y="57693"/>
                </a:lnTo>
                <a:lnTo>
                  <a:pt x="137807" y="64687"/>
                </a:lnTo>
                <a:lnTo>
                  <a:pt x="133782" y="71254"/>
                </a:lnTo>
                <a:lnTo>
                  <a:pt x="129193" y="77537"/>
                </a:lnTo>
                <a:lnTo>
                  <a:pt x="125181" y="83631"/>
                </a:lnTo>
                <a:lnTo>
                  <a:pt x="121555" y="89598"/>
                </a:lnTo>
                <a:lnTo>
                  <a:pt x="118185" y="95481"/>
                </a:lnTo>
                <a:lnTo>
                  <a:pt x="113079" y="101309"/>
                </a:lnTo>
                <a:lnTo>
                  <a:pt x="106819" y="107098"/>
                </a:lnTo>
                <a:lnTo>
                  <a:pt x="99788" y="112863"/>
                </a:lnTo>
                <a:lnTo>
                  <a:pt x="94148" y="116707"/>
                </a:lnTo>
                <a:lnTo>
                  <a:pt x="89436" y="119269"/>
                </a:lnTo>
                <a:lnTo>
                  <a:pt x="85342" y="120977"/>
                </a:lnTo>
                <a:lnTo>
                  <a:pt x="78252" y="122875"/>
                </a:lnTo>
                <a:lnTo>
                  <a:pt x="73831" y="123718"/>
                </a:lnTo>
                <a:lnTo>
                  <a:pt x="73987" y="123943"/>
                </a:lnTo>
                <a:lnTo>
                  <a:pt x="75042" y="124093"/>
                </a:lnTo>
                <a:lnTo>
                  <a:pt x="81295" y="119180"/>
                </a:lnTo>
                <a:lnTo>
                  <a:pt x="85629" y="115203"/>
                </a:lnTo>
                <a:lnTo>
                  <a:pt x="90424" y="112551"/>
                </a:lnTo>
                <a:lnTo>
                  <a:pt x="95526" y="110784"/>
                </a:lnTo>
                <a:lnTo>
                  <a:pt x="100831" y="109605"/>
                </a:lnTo>
                <a:lnTo>
                  <a:pt x="106274" y="107867"/>
                </a:lnTo>
                <a:lnTo>
                  <a:pt x="111807" y="105756"/>
                </a:lnTo>
                <a:lnTo>
                  <a:pt x="117400" y="103396"/>
                </a:lnTo>
                <a:lnTo>
                  <a:pt x="123035" y="101822"/>
                </a:lnTo>
                <a:lnTo>
                  <a:pt x="128696" y="100773"/>
                </a:lnTo>
                <a:lnTo>
                  <a:pt x="134375" y="100074"/>
                </a:lnTo>
                <a:lnTo>
                  <a:pt x="140066" y="98655"/>
                </a:lnTo>
                <a:lnTo>
                  <a:pt x="145765" y="96757"/>
                </a:lnTo>
                <a:lnTo>
                  <a:pt x="151469" y="94539"/>
                </a:lnTo>
                <a:lnTo>
                  <a:pt x="157178" y="93060"/>
                </a:lnTo>
                <a:lnTo>
                  <a:pt x="162887" y="92075"/>
                </a:lnTo>
                <a:lnTo>
                  <a:pt x="168599" y="91417"/>
                </a:lnTo>
                <a:lnTo>
                  <a:pt x="174312" y="90979"/>
                </a:lnTo>
                <a:lnTo>
                  <a:pt x="180026" y="90687"/>
                </a:lnTo>
                <a:lnTo>
                  <a:pt x="185739" y="90493"/>
                </a:lnTo>
                <a:lnTo>
                  <a:pt x="190502" y="91315"/>
                </a:lnTo>
                <a:lnTo>
                  <a:pt x="194629" y="92816"/>
                </a:lnTo>
                <a:lnTo>
                  <a:pt x="202707" y="97024"/>
                </a:lnTo>
                <a:lnTo>
                  <a:pt x="228954" y="110264"/>
                </a:lnTo>
                <a:lnTo>
                  <a:pt x="232647" y="113069"/>
                </a:lnTo>
                <a:lnTo>
                  <a:pt x="235108" y="115891"/>
                </a:lnTo>
                <a:lnTo>
                  <a:pt x="238795" y="122519"/>
                </a:lnTo>
                <a:lnTo>
                  <a:pt x="243610" y="131815"/>
                </a:lnTo>
                <a:lnTo>
                  <a:pt x="245274" y="137914"/>
                </a:lnTo>
                <a:lnTo>
                  <a:pt x="246384" y="144837"/>
                </a:lnTo>
                <a:lnTo>
                  <a:pt x="247123" y="152310"/>
                </a:lnTo>
                <a:lnTo>
                  <a:pt x="245712" y="158244"/>
                </a:lnTo>
                <a:lnTo>
                  <a:pt x="242865" y="163153"/>
                </a:lnTo>
                <a:lnTo>
                  <a:pt x="239063" y="167378"/>
                </a:lnTo>
                <a:lnTo>
                  <a:pt x="235576" y="172100"/>
                </a:lnTo>
                <a:lnTo>
                  <a:pt x="232299" y="177152"/>
                </a:lnTo>
                <a:lnTo>
                  <a:pt x="229161" y="182426"/>
                </a:lnTo>
                <a:lnTo>
                  <a:pt x="226117" y="186894"/>
                </a:lnTo>
                <a:lnTo>
                  <a:pt x="220194" y="194399"/>
                </a:lnTo>
                <a:lnTo>
                  <a:pt x="216329" y="197734"/>
                </a:lnTo>
                <a:lnTo>
                  <a:pt x="211847" y="200909"/>
                </a:lnTo>
                <a:lnTo>
                  <a:pt x="206954" y="203979"/>
                </a:lnTo>
                <a:lnTo>
                  <a:pt x="199882" y="207930"/>
                </a:lnTo>
                <a:lnTo>
                  <a:pt x="173630" y="221641"/>
                </a:lnTo>
                <a:lnTo>
                  <a:pt x="159402" y="228892"/>
                </a:lnTo>
                <a:lnTo>
                  <a:pt x="152941" y="231206"/>
                </a:lnTo>
                <a:lnTo>
                  <a:pt x="146728" y="232749"/>
                </a:lnTo>
                <a:lnTo>
                  <a:pt x="140682" y="233778"/>
                </a:lnTo>
                <a:lnTo>
                  <a:pt x="135698" y="235417"/>
                </a:lnTo>
                <a:lnTo>
                  <a:pt x="131423" y="237461"/>
                </a:lnTo>
                <a:lnTo>
                  <a:pt x="127620" y="239777"/>
                </a:lnTo>
                <a:lnTo>
                  <a:pt x="123180" y="241321"/>
                </a:lnTo>
                <a:lnTo>
                  <a:pt x="118316" y="242350"/>
                </a:lnTo>
                <a:lnTo>
                  <a:pt x="113168" y="243036"/>
                </a:lnTo>
                <a:lnTo>
                  <a:pt x="107830" y="242541"/>
                </a:lnTo>
                <a:lnTo>
                  <a:pt x="102367" y="241258"/>
                </a:lnTo>
                <a:lnTo>
                  <a:pt x="96820" y="239451"/>
                </a:lnTo>
                <a:lnTo>
                  <a:pt x="92169" y="238246"/>
                </a:lnTo>
                <a:lnTo>
                  <a:pt x="84462" y="236907"/>
                </a:lnTo>
                <a:lnTo>
                  <a:pt x="77861" y="236312"/>
                </a:lnTo>
                <a:lnTo>
                  <a:pt x="74768" y="236153"/>
                </a:lnTo>
                <a:lnTo>
                  <a:pt x="72706" y="235095"/>
                </a:lnTo>
                <a:lnTo>
                  <a:pt x="71331" y="233437"/>
                </a:lnTo>
                <a:lnTo>
                  <a:pt x="68581" y="2186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3"/>
          <p:cNvSpPr/>
          <p:nvPr/>
        </p:nvSpPr>
        <p:spPr>
          <a:xfrm>
            <a:off x="6938009" y="4089231"/>
            <a:ext cx="420054" cy="170621"/>
          </a:xfrm>
          <a:custGeom>
            <a:avLst/>
            <a:gdLst/>
            <a:ahLst/>
            <a:cxnLst/>
            <a:rect l="0" t="0" r="0" b="0"/>
            <a:pathLst>
              <a:path w="420054" h="170621">
                <a:moveTo>
                  <a:pt x="0" y="68431"/>
                </a:moveTo>
                <a:lnTo>
                  <a:pt x="4551" y="59329"/>
                </a:lnTo>
                <a:lnTo>
                  <a:pt x="7797" y="54743"/>
                </a:lnTo>
                <a:lnTo>
                  <a:pt x="11866" y="49781"/>
                </a:lnTo>
                <a:lnTo>
                  <a:pt x="16483" y="44568"/>
                </a:lnTo>
                <a:lnTo>
                  <a:pt x="20514" y="41092"/>
                </a:lnTo>
                <a:lnTo>
                  <a:pt x="30738" y="35248"/>
                </a:lnTo>
                <a:lnTo>
                  <a:pt x="36839" y="30506"/>
                </a:lnTo>
                <a:lnTo>
                  <a:pt x="45266" y="25223"/>
                </a:lnTo>
                <a:lnTo>
                  <a:pt x="50179" y="22481"/>
                </a:lnTo>
                <a:lnTo>
                  <a:pt x="56313" y="19700"/>
                </a:lnTo>
                <a:lnTo>
                  <a:pt x="63260" y="16894"/>
                </a:lnTo>
                <a:lnTo>
                  <a:pt x="78598" y="11236"/>
                </a:lnTo>
                <a:lnTo>
                  <a:pt x="94940" y="5546"/>
                </a:lnTo>
                <a:lnTo>
                  <a:pt x="104251" y="3648"/>
                </a:lnTo>
                <a:lnTo>
                  <a:pt x="114269" y="2382"/>
                </a:lnTo>
                <a:lnTo>
                  <a:pt x="132702" y="976"/>
                </a:lnTo>
                <a:lnTo>
                  <a:pt x="144068" y="351"/>
                </a:lnTo>
                <a:lnTo>
                  <a:pt x="155823" y="0"/>
                </a:lnTo>
                <a:lnTo>
                  <a:pt x="164822" y="2457"/>
                </a:lnTo>
                <a:lnTo>
                  <a:pt x="174219" y="6724"/>
                </a:lnTo>
                <a:lnTo>
                  <a:pt x="181571" y="11796"/>
                </a:lnTo>
                <a:lnTo>
                  <a:pt x="184866" y="14482"/>
                </a:lnTo>
                <a:lnTo>
                  <a:pt x="188014" y="17225"/>
                </a:lnTo>
                <a:lnTo>
                  <a:pt x="191065" y="20006"/>
                </a:lnTo>
                <a:lnTo>
                  <a:pt x="193100" y="22813"/>
                </a:lnTo>
                <a:lnTo>
                  <a:pt x="194456" y="25636"/>
                </a:lnTo>
                <a:lnTo>
                  <a:pt x="195360" y="28471"/>
                </a:lnTo>
                <a:lnTo>
                  <a:pt x="195963" y="32267"/>
                </a:lnTo>
                <a:lnTo>
                  <a:pt x="196364" y="36701"/>
                </a:lnTo>
                <a:lnTo>
                  <a:pt x="196633" y="41563"/>
                </a:lnTo>
                <a:lnTo>
                  <a:pt x="195858" y="46709"/>
                </a:lnTo>
                <a:lnTo>
                  <a:pt x="194390" y="52045"/>
                </a:lnTo>
                <a:lnTo>
                  <a:pt x="192458" y="57507"/>
                </a:lnTo>
                <a:lnTo>
                  <a:pt x="190218" y="63053"/>
                </a:lnTo>
                <a:lnTo>
                  <a:pt x="187773" y="68656"/>
                </a:lnTo>
                <a:lnTo>
                  <a:pt x="185189" y="74296"/>
                </a:lnTo>
                <a:lnTo>
                  <a:pt x="181562" y="79961"/>
                </a:lnTo>
                <a:lnTo>
                  <a:pt x="177239" y="85643"/>
                </a:lnTo>
                <a:lnTo>
                  <a:pt x="172452" y="91335"/>
                </a:lnTo>
                <a:lnTo>
                  <a:pt x="168308" y="97036"/>
                </a:lnTo>
                <a:lnTo>
                  <a:pt x="164593" y="102741"/>
                </a:lnTo>
                <a:lnTo>
                  <a:pt x="161164" y="108449"/>
                </a:lnTo>
                <a:lnTo>
                  <a:pt x="152274" y="122412"/>
                </a:lnTo>
                <a:lnTo>
                  <a:pt x="147236" y="130136"/>
                </a:lnTo>
                <a:lnTo>
                  <a:pt x="143878" y="137190"/>
                </a:lnTo>
                <a:lnTo>
                  <a:pt x="141639" y="143798"/>
                </a:lnTo>
                <a:lnTo>
                  <a:pt x="140146" y="150109"/>
                </a:lnTo>
                <a:lnTo>
                  <a:pt x="139151" y="155268"/>
                </a:lnTo>
                <a:lnTo>
                  <a:pt x="138487" y="159660"/>
                </a:lnTo>
                <a:lnTo>
                  <a:pt x="138045" y="163540"/>
                </a:lnTo>
                <a:lnTo>
                  <a:pt x="139655" y="166127"/>
                </a:lnTo>
                <a:lnTo>
                  <a:pt x="142633" y="167852"/>
                </a:lnTo>
                <a:lnTo>
                  <a:pt x="153387" y="170279"/>
                </a:lnTo>
                <a:lnTo>
                  <a:pt x="156551" y="170620"/>
                </a:lnTo>
                <a:lnTo>
                  <a:pt x="165146" y="168458"/>
                </a:lnTo>
                <a:lnTo>
                  <a:pt x="170105" y="166548"/>
                </a:lnTo>
                <a:lnTo>
                  <a:pt x="268335" y="124439"/>
                </a:lnTo>
                <a:lnTo>
                  <a:pt x="282713" y="119105"/>
                </a:lnTo>
                <a:lnTo>
                  <a:pt x="296108" y="114596"/>
                </a:lnTo>
                <a:lnTo>
                  <a:pt x="308848" y="110638"/>
                </a:lnTo>
                <a:lnTo>
                  <a:pt x="321151" y="106094"/>
                </a:lnTo>
                <a:lnTo>
                  <a:pt x="333164" y="101160"/>
                </a:lnTo>
                <a:lnTo>
                  <a:pt x="344982" y="95965"/>
                </a:lnTo>
                <a:lnTo>
                  <a:pt x="355718" y="92502"/>
                </a:lnTo>
                <a:lnTo>
                  <a:pt x="365733" y="90194"/>
                </a:lnTo>
                <a:lnTo>
                  <a:pt x="375267" y="88655"/>
                </a:lnTo>
                <a:lnTo>
                  <a:pt x="383528" y="86676"/>
                </a:lnTo>
                <a:lnTo>
                  <a:pt x="390941" y="84404"/>
                </a:lnTo>
                <a:lnTo>
                  <a:pt x="397787" y="81937"/>
                </a:lnTo>
                <a:lnTo>
                  <a:pt x="403304" y="81245"/>
                </a:lnTo>
                <a:lnTo>
                  <a:pt x="407934" y="81736"/>
                </a:lnTo>
                <a:lnTo>
                  <a:pt x="420053" y="855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4"/>
          <p:cNvSpPr/>
          <p:nvPr/>
        </p:nvSpPr>
        <p:spPr>
          <a:xfrm>
            <a:off x="4495839" y="3420660"/>
            <a:ext cx="922951" cy="556064"/>
          </a:xfrm>
          <a:custGeom>
            <a:avLst/>
            <a:gdLst/>
            <a:ahLst/>
            <a:cxnLst/>
            <a:rect l="0" t="0" r="0" b="0"/>
            <a:pathLst>
              <a:path w="922951" h="556064">
                <a:moveTo>
                  <a:pt x="624801" y="102637"/>
                </a:moveTo>
                <a:lnTo>
                  <a:pt x="599330" y="96746"/>
                </a:lnTo>
                <a:lnTo>
                  <a:pt x="578095" y="94859"/>
                </a:lnTo>
                <a:lnTo>
                  <a:pt x="558957" y="94418"/>
                </a:lnTo>
                <a:lnTo>
                  <a:pt x="532672" y="96762"/>
                </a:lnTo>
                <a:lnTo>
                  <a:pt x="504797" y="100026"/>
                </a:lnTo>
                <a:lnTo>
                  <a:pt x="482883" y="101476"/>
                </a:lnTo>
                <a:lnTo>
                  <a:pt x="465419" y="104721"/>
                </a:lnTo>
                <a:lnTo>
                  <a:pt x="443299" y="109741"/>
                </a:lnTo>
                <a:lnTo>
                  <a:pt x="265280" y="153959"/>
                </a:lnTo>
                <a:lnTo>
                  <a:pt x="249865" y="158759"/>
                </a:lnTo>
                <a:lnTo>
                  <a:pt x="222578" y="169173"/>
                </a:lnTo>
                <a:lnTo>
                  <a:pt x="172143" y="190297"/>
                </a:lnTo>
                <a:lnTo>
                  <a:pt x="144537" y="203827"/>
                </a:lnTo>
                <a:lnTo>
                  <a:pt x="120838" y="217143"/>
                </a:lnTo>
                <a:lnTo>
                  <a:pt x="94430" y="232586"/>
                </a:lnTo>
                <a:lnTo>
                  <a:pt x="71898" y="246435"/>
                </a:lnTo>
                <a:lnTo>
                  <a:pt x="54263" y="258940"/>
                </a:lnTo>
                <a:lnTo>
                  <a:pt x="43251" y="270848"/>
                </a:lnTo>
                <a:lnTo>
                  <a:pt x="32641" y="282490"/>
                </a:lnTo>
                <a:lnTo>
                  <a:pt x="21576" y="295919"/>
                </a:lnTo>
                <a:lnTo>
                  <a:pt x="15959" y="304834"/>
                </a:lnTo>
                <a:lnTo>
                  <a:pt x="10309" y="314588"/>
                </a:lnTo>
                <a:lnTo>
                  <a:pt x="4030" y="330505"/>
                </a:lnTo>
                <a:lnTo>
                  <a:pt x="1240" y="346787"/>
                </a:lnTo>
                <a:lnTo>
                  <a:pt x="496" y="357796"/>
                </a:lnTo>
                <a:lnTo>
                  <a:pt x="0" y="369898"/>
                </a:lnTo>
                <a:lnTo>
                  <a:pt x="622" y="381776"/>
                </a:lnTo>
                <a:lnTo>
                  <a:pt x="1989" y="393505"/>
                </a:lnTo>
                <a:lnTo>
                  <a:pt x="3853" y="405134"/>
                </a:lnTo>
                <a:lnTo>
                  <a:pt x="7001" y="414792"/>
                </a:lnTo>
                <a:lnTo>
                  <a:pt x="15578" y="430602"/>
                </a:lnTo>
                <a:lnTo>
                  <a:pt x="21485" y="439391"/>
                </a:lnTo>
                <a:lnTo>
                  <a:pt x="35668" y="459315"/>
                </a:lnTo>
                <a:lnTo>
                  <a:pt x="48956" y="475791"/>
                </a:lnTo>
                <a:lnTo>
                  <a:pt x="61212" y="489463"/>
                </a:lnTo>
                <a:lnTo>
                  <a:pt x="73010" y="501890"/>
                </a:lnTo>
                <a:lnTo>
                  <a:pt x="87142" y="511223"/>
                </a:lnTo>
                <a:lnTo>
                  <a:pt x="111165" y="521832"/>
                </a:lnTo>
                <a:lnTo>
                  <a:pt x="131723" y="528976"/>
                </a:lnTo>
                <a:lnTo>
                  <a:pt x="163085" y="538501"/>
                </a:lnTo>
                <a:lnTo>
                  <a:pt x="181735" y="542755"/>
                </a:lnTo>
                <a:lnTo>
                  <a:pt x="201788" y="546544"/>
                </a:lnTo>
                <a:lnTo>
                  <a:pt x="222778" y="550023"/>
                </a:lnTo>
                <a:lnTo>
                  <a:pt x="239628" y="552342"/>
                </a:lnTo>
                <a:lnTo>
                  <a:pt x="265970" y="554918"/>
                </a:lnTo>
                <a:lnTo>
                  <a:pt x="292283" y="556063"/>
                </a:lnTo>
                <a:lnTo>
                  <a:pt x="319853" y="555620"/>
                </a:lnTo>
                <a:lnTo>
                  <a:pt x="347980" y="552248"/>
                </a:lnTo>
                <a:lnTo>
                  <a:pt x="365959" y="549063"/>
                </a:lnTo>
                <a:lnTo>
                  <a:pt x="546002" y="512756"/>
                </a:lnTo>
                <a:lnTo>
                  <a:pt x="562743" y="507494"/>
                </a:lnTo>
                <a:lnTo>
                  <a:pt x="578666" y="501130"/>
                </a:lnTo>
                <a:lnTo>
                  <a:pt x="608106" y="487390"/>
                </a:lnTo>
                <a:lnTo>
                  <a:pt x="633891" y="474934"/>
                </a:lnTo>
                <a:lnTo>
                  <a:pt x="660591" y="463047"/>
                </a:lnTo>
                <a:lnTo>
                  <a:pt x="687380" y="450462"/>
                </a:lnTo>
                <a:lnTo>
                  <a:pt x="711986" y="435343"/>
                </a:lnTo>
                <a:lnTo>
                  <a:pt x="735623" y="419099"/>
                </a:lnTo>
                <a:lnTo>
                  <a:pt x="759780" y="402354"/>
                </a:lnTo>
                <a:lnTo>
                  <a:pt x="786392" y="385387"/>
                </a:lnTo>
                <a:lnTo>
                  <a:pt x="809013" y="368321"/>
                </a:lnTo>
                <a:lnTo>
                  <a:pt x="819047" y="359770"/>
                </a:lnTo>
                <a:lnTo>
                  <a:pt x="828593" y="350259"/>
                </a:lnTo>
                <a:lnTo>
                  <a:pt x="837815" y="340108"/>
                </a:lnTo>
                <a:lnTo>
                  <a:pt x="846820" y="329531"/>
                </a:lnTo>
                <a:lnTo>
                  <a:pt x="864446" y="307619"/>
                </a:lnTo>
                <a:lnTo>
                  <a:pt x="873147" y="296442"/>
                </a:lnTo>
                <a:lnTo>
                  <a:pt x="880852" y="286133"/>
                </a:lnTo>
                <a:lnTo>
                  <a:pt x="894493" y="267058"/>
                </a:lnTo>
                <a:lnTo>
                  <a:pt x="899846" y="257019"/>
                </a:lnTo>
                <a:lnTo>
                  <a:pt x="904367" y="246516"/>
                </a:lnTo>
                <a:lnTo>
                  <a:pt x="908333" y="235704"/>
                </a:lnTo>
                <a:lnTo>
                  <a:pt x="911930" y="224686"/>
                </a:lnTo>
                <a:lnTo>
                  <a:pt x="915280" y="213530"/>
                </a:lnTo>
                <a:lnTo>
                  <a:pt x="918466" y="202283"/>
                </a:lnTo>
                <a:lnTo>
                  <a:pt x="920590" y="190976"/>
                </a:lnTo>
                <a:lnTo>
                  <a:pt x="922006" y="179627"/>
                </a:lnTo>
                <a:lnTo>
                  <a:pt x="922950" y="168251"/>
                </a:lnTo>
                <a:lnTo>
                  <a:pt x="922627" y="157810"/>
                </a:lnTo>
                <a:lnTo>
                  <a:pt x="921459" y="147991"/>
                </a:lnTo>
                <a:lnTo>
                  <a:pt x="919728" y="138588"/>
                </a:lnTo>
                <a:lnTo>
                  <a:pt x="917621" y="129462"/>
                </a:lnTo>
                <a:lnTo>
                  <a:pt x="915265" y="120520"/>
                </a:lnTo>
                <a:lnTo>
                  <a:pt x="912740" y="111702"/>
                </a:lnTo>
                <a:lnTo>
                  <a:pt x="909153" y="102965"/>
                </a:lnTo>
                <a:lnTo>
                  <a:pt x="900087" y="85638"/>
                </a:lnTo>
                <a:lnTo>
                  <a:pt x="887168" y="70952"/>
                </a:lnTo>
                <a:lnTo>
                  <a:pt x="870948" y="57122"/>
                </a:lnTo>
                <a:lnTo>
                  <a:pt x="851039" y="41451"/>
                </a:lnTo>
                <a:lnTo>
                  <a:pt x="829491" y="30041"/>
                </a:lnTo>
                <a:lnTo>
                  <a:pt x="807214" y="21794"/>
                </a:lnTo>
                <a:lnTo>
                  <a:pt x="784613" y="14955"/>
                </a:lnTo>
                <a:lnTo>
                  <a:pt x="759328" y="8739"/>
                </a:lnTo>
                <a:lnTo>
                  <a:pt x="732216" y="3755"/>
                </a:lnTo>
                <a:lnTo>
                  <a:pt x="704291" y="1540"/>
                </a:lnTo>
                <a:lnTo>
                  <a:pt x="678545" y="555"/>
                </a:lnTo>
                <a:lnTo>
                  <a:pt x="640090" y="0"/>
                </a:lnTo>
                <a:lnTo>
                  <a:pt x="614451" y="823"/>
                </a:lnTo>
                <a:lnTo>
                  <a:pt x="584904" y="5689"/>
                </a:lnTo>
                <a:lnTo>
                  <a:pt x="556220" y="8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5"/>
          <p:cNvSpPr/>
          <p:nvPr/>
        </p:nvSpPr>
        <p:spPr>
          <a:xfrm>
            <a:off x="5841245" y="2555062"/>
            <a:ext cx="658615" cy="461946"/>
          </a:xfrm>
          <a:custGeom>
            <a:avLst/>
            <a:gdLst/>
            <a:ahLst/>
            <a:cxnLst/>
            <a:rect l="0" t="0" r="0" b="0"/>
            <a:pathLst>
              <a:path w="658615" h="461946">
                <a:moveTo>
                  <a:pt x="470972" y="16688"/>
                </a:moveTo>
                <a:lnTo>
                  <a:pt x="451393" y="9844"/>
                </a:lnTo>
                <a:lnTo>
                  <a:pt x="439728" y="4756"/>
                </a:lnTo>
                <a:lnTo>
                  <a:pt x="425653" y="1860"/>
                </a:lnTo>
                <a:lnTo>
                  <a:pt x="410825" y="572"/>
                </a:lnTo>
                <a:lnTo>
                  <a:pt x="397885" y="0"/>
                </a:lnTo>
                <a:lnTo>
                  <a:pt x="383244" y="2286"/>
                </a:lnTo>
                <a:lnTo>
                  <a:pt x="346011" y="11514"/>
                </a:lnTo>
                <a:lnTo>
                  <a:pt x="299538" y="24256"/>
                </a:lnTo>
                <a:lnTo>
                  <a:pt x="280483" y="30306"/>
                </a:lnTo>
                <a:lnTo>
                  <a:pt x="238990" y="44648"/>
                </a:lnTo>
                <a:lnTo>
                  <a:pt x="218210" y="52473"/>
                </a:lnTo>
                <a:lnTo>
                  <a:pt x="177341" y="68787"/>
                </a:lnTo>
                <a:lnTo>
                  <a:pt x="159966" y="76185"/>
                </a:lnTo>
                <a:lnTo>
                  <a:pt x="130500" y="89486"/>
                </a:lnTo>
                <a:lnTo>
                  <a:pt x="118261" y="96652"/>
                </a:lnTo>
                <a:lnTo>
                  <a:pt x="107243" y="104288"/>
                </a:lnTo>
                <a:lnTo>
                  <a:pt x="97041" y="112235"/>
                </a:lnTo>
                <a:lnTo>
                  <a:pt x="80626" y="126146"/>
                </a:lnTo>
                <a:lnTo>
                  <a:pt x="66980" y="138678"/>
                </a:lnTo>
                <a:lnTo>
                  <a:pt x="54565" y="150598"/>
                </a:lnTo>
                <a:lnTo>
                  <a:pt x="42697" y="164786"/>
                </a:lnTo>
                <a:lnTo>
                  <a:pt x="36866" y="172570"/>
                </a:lnTo>
                <a:lnTo>
                  <a:pt x="32025" y="180616"/>
                </a:lnTo>
                <a:lnTo>
                  <a:pt x="27846" y="188838"/>
                </a:lnTo>
                <a:lnTo>
                  <a:pt x="20662" y="204642"/>
                </a:lnTo>
                <a:lnTo>
                  <a:pt x="14294" y="218015"/>
                </a:lnTo>
                <a:lnTo>
                  <a:pt x="11263" y="225201"/>
                </a:lnTo>
                <a:lnTo>
                  <a:pt x="8289" y="232849"/>
                </a:lnTo>
                <a:lnTo>
                  <a:pt x="5354" y="240805"/>
                </a:lnTo>
                <a:lnTo>
                  <a:pt x="3398" y="248967"/>
                </a:lnTo>
                <a:lnTo>
                  <a:pt x="2093" y="257265"/>
                </a:lnTo>
                <a:lnTo>
                  <a:pt x="1224" y="265655"/>
                </a:lnTo>
                <a:lnTo>
                  <a:pt x="644" y="274106"/>
                </a:lnTo>
                <a:lnTo>
                  <a:pt x="257" y="282597"/>
                </a:lnTo>
                <a:lnTo>
                  <a:pt x="0" y="291116"/>
                </a:lnTo>
                <a:lnTo>
                  <a:pt x="780" y="299652"/>
                </a:lnTo>
                <a:lnTo>
                  <a:pt x="2253" y="308201"/>
                </a:lnTo>
                <a:lnTo>
                  <a:pt x="4188" y="316757"/>
                </a:lnTo>
                <a:lnTo>
                  <a:pt x="7382" y="324366"/>
                </a:lnTo>
                <a:lnTo>
                  <a:pt x="16012" y="337901"/>
                </a:lnTo>
                <a:lnTo>
                  <a:pt x="21933" y="347035"/>
                </a:lnTo>
                <a:lnTo>
                  <a:pt x="36132" y="369884"/>
                </a:lnTo>
                <a:lnTo>
                  <a:pt x="42966" y="379787"/>
                </a:lnTo>
                <a:lnTo>
                  <a:pt x="49427" y="388294"/>
                </a:lnTo>
                <a:lnTo>
                  <a:pt x="55640" y="395870"/>
                </a:lnTo>
                <a:lnTo>
                  <a:pt x="70163" y="406828"/>
                </a:lnTo>
                <a:lnTo>
                  <a:pt x="86142" y="415826"/>
                </a:lnTo>
                <a:lnTo>
                  <a:pt x="102769" y="426175"/>
                </a:lnTo>
                <a:lnTo>
                  <a:pt x="122224" y="434584"/>
                </a:lnTo>
                <a:lnTo>
                  <a:pt x="161207" y="447744"/>
                </a:lnTo>
                <a:lnTo>
                  <a:pt x="172069" y="450744"/>
                </a:lnTo>
                <a:lnTo>
                  <a:pt x="184074" y="453696"/>
                </a:lnTo>
                <a:lnTo>
                  <a:pt x="196839" y="456616"/>
                </a:lnTo>
                <a:lnTo>
                  <a:pt x="209159" y="458563"/>
                </a:lnTo>
                <a:lnTo>
                  <a:pt x="221183" y="459862"/>
                </a:lnTo>
                <a:lnTo>
                  <a:pt x="233008" y="460727"/>
                </a:lnTo>
                <a:lnTo>
                  <a:pt x="244702" y="461304"/>
                </a:lnTo>
                <a:lnTo>
                  <a:pt x="267855" y="461945"/>
                </a:lnTo>
                <a:lnTo>
                  <a:pt x="279363" y="461163"/>
                </a:lnTo>
                <a:lnTo>
                  <a:pt x="290845" y="459690"/>
                </a:lnTo>
                <a:lnTo>
                  <a:pt x="314716" y="455512"/>
                </a:lnTo>
                <a:lnTo>
                  <a:pt x="341200" y="450481"/>
                </a:lnTo>
                <a:lnTo>
                  <a:pt x="366306" y="445069"/>
                </a:lnTo>
                <a:lnTo>
                  <a:pt x="378334" y="442293"/>
                </a:lnTo>
                <a:lnTo>
                  <a:pt x="391116" y="437584"/>
                </a:lnTo>
                <a:lnTo>
                  <a:pt x="404400" y="431588"/>
                </a:lnTo>
                <a:lnTo>
                  <a:pt x="455388" y="405983"/>
                </a:lnTo>
                <a:lnTo>
                  <a:pt x="467250" y="399091"/>
                </a:lnTo>
                <a:lnTo>
                  <a:pt x="478968" y="391638"/>
                </a:lnTo>
                <a:lnTo>
                  <a:pt x="490590" y="383812"/>
                </a:lnTo>
                <a:lnTo>
                  <a:pt x="513664" y="367497"/>
                </a:lnTo>
                <a:lnTo>
                  <a:pt x="525151" y="359145"/>
                </a:lnTo>
                <a:lnTo>
                  <a:pt x="535666" y="349768"/>
                </a:lnTo>
                <a:lnTo>
                  <a:pt x="545534" y="339706"/>
                </a:lnTo>
                <a:lnTo>
                  <a:pt x="554970" y="329188"/>
                </a:lnTo>
                <a:lnTo>
                  <a:pt x="575615" y="307342"/>
                </a:lnTo>
                <a:lnTo>
                  <a:pt x="615362" y="266823"/>
                </a:lnTo>
                <a:lnTo>
                  <a:pt x="622477" y="256787"/>
                </a:lnTo>
                <a:lnTo>
                  <a:pt x="628172" y="246286"/>
                </a:lnTo>
                <a:lnTo>
                  <a:pt x="632923" y="235476"/>
                </a:lnTo>
                <a:lnTo>
                  <a:pt x="643280" y="213304"/>
                </a:lnTo>
                <a:lnTo>
                  <a:pt x="648709" y="202058"/>
                </a:lnTo>
                <a:lnTo>
                  <a:pt x="652328" y="191703"/>
                </a:lnTo>
                <a:lnTo>
                  <a:pt x="654741" y="181942"/>
                </a:lnTo>
                <a:lnTo>
                  <a:pt x="656350" y="172577"/>
                </a:lnTo>
                <a:lnTo>
                  <a:pt x="657422" y="163476"/>
                </a:lnTo>
                <a:lnTo>
                  <a:pt x="658137" y="154552"/>
                </a:lnTo>
                <a:lnTo>
                  <a:pt x="658614" y="145745"/>
                </a:lnTo>
                <a:lnTo>
                  <a:pt x="657979" y="137016"/>
                </a:lnTo>
                <a:lnTo>
                  <a:pt x="656604" y="128339"/>
                </a:lnTo>
                <a:lnTo>
                  <a:pt x="654734" y="119697"/>
                </a:lnTo>
                <a:lnTo>
                  <a:pt x="651583" y="111078"/>
                </a:lnTo>
                <a:lnTo>
                  <a:pt x="647576" y="102475"/>
                </a:lnTo>
                <a:lnTo>
                  <a:pt x="643001" y="93881"/>
                </a:lnTo>
                <a:lnTo>
                  <a:pt x="637093" y="86248"/>
                </a:lnTo>
                <a:lnTo>
                  <a:pt x="622908" y="72686"/>
                </a:lnTo>
                <a:lnTo>
                  <a:pt x="607079" y="60308"/>
                </a:lnTo>
                <a:lnTo>
                  <a:pt x="589567" y="49410"/>
                </a:lnTo>
                <a:lnTo>
                  <a:pt x="569083" y="41391"/>
                </a:lnTo>
                <a:lnTo>
                  <a:pt x="558287" y="38871"/>
                </a:lnTo>
                <a:lnTo>
                  <a:pt x="547280" y="37192"/>
                </a:lnTo>
                <a:lnTo>
                  <a:pt x="536131" y="36072"/>
                </a:lnTo>
                <a:lnTo>
                  <a:pt x="524889" y="35326"/>
                </a:lnTo>
                <a:lnTo>
                  <a:pt x="513584" y="34828"/>
                </a:lnTo>
                <a:lnTo>
                  <a:pt x="502238" y="34496"/>
                </a:lnTo>
                <a:lnTo>
                  <a:pt x="490863" y="35227"/>
                </a:lnTo>
                <a:lnTo>
                  <a:pt x="479471" y="36667"/>
                </a:lnTo>
                <a:lnTo>
                  <a:pt x="468066" y="38580"/>
                </a:lnTo>
                <a:lnTo>
                  <a:pt x="447773" y="43245"/>
                </a:lnTo>
                <a:lnTo>
                  <a:pt x="430181" y="47541"/>
                </a:lnTo>
                <a:lnTo>
                  <a:pt x="422823" y="48686"/>
                </a:lnTo>
                <a:lnTo>
                  <a:pt x="402392" y="50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077200" cy="2163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15. The ratio of the angle measures in triangle BCR is 2 : 3 : 4. Find the angle measures. What type</a:t>
            </a:r>
            <a:br>
              <a:rPr lang="en-US" dirty="0" smtClean="0"/>
            </a:br>
            <a:r>
              <a:rPr lang="en-US" dirty="0" smtClean="0"/>
              <a:t>of triangle is BCR?</a:t>
            </a:r>
            <a:endParaRPr lang="en-US" dirty="0"/>
          </a:p>
        </p:txBody>
      </p:sp>
      <p:sp>
        <p:nvSpPr>
          <p:cNvPr id="3" name="SMARTPenAnnotation158"/>
          <p:cNvSpPr/>
          <p:nvPr/>
        </p:nvSpPr>
        <p:spPr>
          <a:xfrm>
            <a:off x="6209347" y="2249758"/>
            <a:ext cx="2005966" cy="1350693"/>
          </a:xfrm>
          <a:custGeom>
            <a:avLst/>
            <a:gdLst/>
            <a:ahLst/>
            <a:cxnLst/>
            <a:rect l="0" t="0" r="0" b="0"/>
            <a:pathLst>
              <a:path w="2005966" h="1350693">
                <a:moveTo>
                  <a:pt x="0" y="922067"/>
                </a:moveTo>
                <a:lnTo>
                  <a:pt x="4551" y="917516"/>
                </a:lnTo>
                <a:lnTo>
                  <a:pt x="19561" y="907445"/>
                </a:lnTo>
                <a:lnTo>
                  <a:pt x="21613" y="904699"/>
                </a:lnTo>
                <a:lnTo>
                  <a:pt x="22981" y="901915"/>
                </a:lnTo>
                <a:lnTo>
                  <a:pt x="60347" y="861830"/>
                </a:lnTo>
                <a:lnTo>
                  <a:pt x="106301" y="821671"/>
                </a:lnTo>
                <a:lnTo>
                  <a:pt x="141822" y="788466"/>
                </a:lnTo>
                <a:lnTo>
                  <a:pt x="177911" y="752624"/>
                </a:lnTo>
                <a:lnTo>
                  <a:pt x="261206" y="673953"/>
                </a:lnTo>
                <a:lnTo>
                  <a:pt x="312306" y="627644"/>
                </a:lnTo>
                <a:lnTo>
                  <a:pt x="352163" y="593092"/>
                </a:lnTo>
                <a:lnTo>
                  <a:pt x="395069" y="557575"/>
                </a:lnTo>
                <a:lnTo>
                  <a:pt x="435649" y="519974"/>
                </a:lnTo>
                <a:lnTo>
                  <a:pt x="475156" y="486063"/>
                </a:lnTo>
                <a:lnTo>
                  <a:pt x="522422" y="447440"/>
                </a:lnTo>
                <a:lnTo>
                  <a:pt x="561752" y="413942"/>
                </a:lnTo>
                <a:lnTo>
                  <a:pt x="645908" y="345078"/>
                </a:lnTo>
                <a:lnTo>
                  <a:pt x="724585" y="283357"/>
                </a:lnTo>
                <a:lnTo>
                  <a:pt x="789715" y="233383"/>
                </a:lnTo>
                <a:lnTo>
                  <a:pt x="837712" y="195298"/>
                </a:lnTo>
                <a:lnTo>
                  <a:pt x="878094" y="165036"/>
                </a:lnTo>
                <a:lnTo>
                  <a:pt x="936933" y="123665"/>
                </a:lnTo>
                <a:lnTo>
                  <a:pt x="1030784" y="63076"/>
                </a:lnTo>
                <a:lnTo>
                  <a:pt x="1088908" y="37027"/>
                </a:lnTo>
                <a:lnTo>
                  <a:pt x="1148830" y="9817"/>
                </a:lnTo>
                <a:lnTo>
                  <a:pt x="1171352" y="5798"/>
                </a:lnTo>
                <a:lnTo>
                  <a:pt x="1180683" y="4296"/>
                </a:lnTo>
                <a:lnTo>
                  <a:pt x="1194356" y="454"/>
                </a:lnTo>
                <a:lnTo>
                  <a:pt x="1200097" y="0"/>
                </a:lnTo>
                <a:lnTo>
                  <a:pt x="1204877" y="651"/>
                </a:lnTo>
                <a:lnTo>
                  <a:pt x="1213681" y="2961"/>
                </a:lnTo>
                <a:lnTo>
                  <a:pt x="1228395" y="5214"/>
                </a:lnTo>
                <a:lnTo>
                  <a:pt x="1235881" y="9116"/>
                </a:lnTo>
                <a:lnTo>
                  <a:pt x="1286842" y="49904"/>
                </a:lnTo>
                <a:lnTo>
                  <a:pt x="1325463" y="87371"/>
                </a:lnTo>
                <a:lnTo>
                  <a:pt x="1353597" y="122259"/>
                </a:lnTo>
                <a:lnTo>
                  <a:pt x="1377922" y="154551"/>
                </a:lnTo>
                <a:lnTo>
                  <a:pt x="1399174" y="180898"/>
                </a:lnTo>
                <a:lnTo>
                  <a:pt x="1412843" y="201260"/>
                </a:lnTo>
                <a:lnTo>
                  <a:pt x="1457640" y="270521"/>
                </a:lnTo>
                <a:lnTo>
                  <a:pt x="1474034" y="302296"/>
                </a:lnTo>
                <a:lnTo>
                  <a:pt x="1494026" y="343461"/>
                </a:lnTo>
                <a:lnTo>
                  <a:pt x="1575615" y="499713"/>
                </a:lnTo>
                <a:lnTo>
                  <a:pt x="1597995" y="539115"/>
                </a:lnTo>
                <a:lnTo>
                  <a:pt x="1612141" y="573438"/>
                </a:lnTo>
                <a:lnTo>
                  <a:pt x="1626780" y="603925"/>
                </a:lnTo>
                <a:lnTo>
                  <a:pt x="1643128" y="635891"/>
                </a:lnTo>
                <a:lnTo>
                  <a:pt x="1653569" y="659622"/>
                </a:lnTo>
                <a:lnTo>
                  <a:pt x="1721056" y="799247"/>
                </a:lnTo>
                <a:lnTo>
                  <a:pt x="1732206" y="824947"/>
                </a:lnTo>
                <a:lnTo>
                  <a:pt x="1740591" y="845890"/>
                </a:lnTo>
                <a:lnTo>
                  <a:pt x="1753801" y="875092"/>
                </a:lnTo>
                <a:lnTo>
                  <a:pt x="1788800" y="948179"/>
                </a:lnTo>
                <a:lnTo>
                  <a:pt x="1803086" y="976622"/>
                </a:lnTo>
                <a:lnTo>
                  <a:pt x="1824039" y="1015846"/>
                </a:lnTo>
                <a:lnTo>
                  <a:pt x="1846545" y="1053993"/>
                </a:lnTo>
                <a:lnTo>
                  <a:pt x="1867230" y="1095340"/>
                </a:lnTo>
                <a:lnTo>
                  <a:pt x="1891728" y="1136602"/>
                </a:lnTo>
                <a:lnTo>
                  <a:pt x="1973837" y="1303565"/>
                </a:lnTo>
                <a:lnTo>
                  <a:pt x="1999758" y="1341852"/>
                </a:lnTo>
                <a:lnTo>
                  <a:pt x="2005965" y="13506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9"/>
          <p:cNvSpPr/>
          <p:nvPr/>
        </p:nvSpPr>
        <p:spPr>
          <a:xfrm>
            <a:off x="6243637" y="3214687"/>
            <a:ext cx="2048829" cy="368618"/>
          </a:xfrm>
          <a:custGeom>
            <a:avLst/>
            <a:gdLst/>
            <a:ahLst/>
            <a:cxnLst/>
            <a:rect l="0" t="0" r="0" b="0"/>
            <a:pathLst>
              <a:path w="2048829" h="368618">
                <a:moveTo>
                  <a:pt x="0" y="0"/>
                </a:moveTo>
                <a:lnTo>
                  <a:pt x="9102" y="4551"/>
                </a:lnTo>
                <a:lnTo>
                  <a:pt x="18650" y="6785"/>
                </a:lnTo>
                <a:lnTo>
                  <a:pt x="23864" y="7381"/>
                </a:lnTo>
                <a:lnTo>
                  <a:pt x="32196" y="10583"/>
                </a:lnTo>
                <a:lnTo>
                  <a:pt x="45742" y="17086"/>
                </a:lnTo>
                <a:lnTo>
                  <a:pt x="77162" y="29501"/>
                </a:lnTo>
                <a:lnTo>
                  <a:pt x="103827" y="39464"/>
                </a:lnTo>
                <a:lnTo>
                  <a:pt x="137444" y="50428"/>
                </a:lnTo>
                <a:lnTo>
                  <a:pt x="246648" y="80869"/>
                </a:lnTo>
                <a:lnTo>
                  <a:pt x="289209" y="91061"/>
                </a:lnTo>
                <a:lnTo>
                  <a:pt x="379680" y="110004"/>
                </a:lnTo>
                <a:lnTo>
                  <a:pt x="451004" y="122868"/>
                </a:lnTo>
                <a:lnTo>
                  <a:pt x="504294" y="130808"/>
                </a:lnTo>
                <a:lnTo>
                  <a:pt x="567009" y="138445"/>
                </a:lnTo>
                <a:lnTo>
                  <a:pt x="600438" y="143573"/>
                </a:lnTo>
                <a:lnTo>
                  <a:pt x="644633" y="150173"/>
                </a:lnTo>
                <a:lnTo>
                  <a:pt x="695827" y="159113"/>
                </a:lnTo>
                <a:lnTo>
                  <a:pt x="770900" y="169332"/>
                </a:lnTo>
                <a:lnTo>
                  <a:pt x="825950" y="175903"/>
                </a:lnTo>
                <a:lnTo>
                  <a:pt x="875724" y="182954"/>
                </a:lnTo>
                <a:lnTo>
                  <a:pt x="974324" y="192403"/>
                </a:lnTo>
                <a:lnTo>
                  <a:pt x="1024759" y="200307"/>
                </a:lnTo>
                <a:lnTo>
                  <a:pt x="1063834" y="208681"/>
                </a:lnTo>
                <a:lnTo>
                  <a:pt x="1097842" y="213416"/>
                </a:lnTo>
                <a:lnTo>
                  <a:pt x="1204210" y="226297"/>
                </a:lnTo>
                <a:lnTo>
                  <a:pt x="1259054" y="234684"/>
                </a:lnTo>
                <a:lnTo>
                  <a:pt x="1311810" y="244086"/>
                </a:lnTo>
                <a:lnTo>
                  <a:pt x="1363172" y="254164"/>
                </a:lnTo>
                <a:lnTo>
                  <a:pt x="1400272" y="260883"/>
                </a:lnTo>
                <a:lnTo>
                  <a:pt x="1466138" y="271291"/>
                </a:lnTo>
                <a:lnTo>
                  <a:pt x="1507561" y="279984"/>
                </a:lnTo>
                <a:lnTo>
                  <a:pt x="1569201" y="291455"/>
                </a:lnTo>
                <a:lnTo>
                  <a:pt x="1593725" y="296223"/>
                </a:lnTo>
                <a:lnTo>
                  <a:pt x="1645876" y="301824"/>
                </a:lnTo>
                <a:lnTo>
                  <a:pt x="1680201" y="311821"/>
                </a:lnTo>
                <a:lnTo>
                  <a:pt x="1731644" y="321263"/>
                </a:lnTo>
                <a:lnTo>
                  <a:pt x="1781528" y="331712"/>
                </a:lnTo>
                <a:lnTo>
                  <a:pt x="1843452" y="340408"/>
                </a:lnTo>
                <a:lnTo>
                  <a:pt x="1890185" y="347242"/>
                </a:lnTo>
                <a:lnTo>
                  <a:pt x="1950922" y="357516"/>
                </a:lnTo>
                <a:lnTo>
                  <a:pt x="1975372" y="360498"/>
                </a:lnTo>
                <a:lnTo>
                  <a:pt x="1997559" y="366731"/>
                </a:lnTo>
                <a:lnTo>
                  <a:pt x="2048828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0"/>
          <p:cNvSpPr/>
          <p:nvPr/>
        </p:nvSpPr>
        <p:spPr>
          <a:xfrm>
            <a:off x="6184045" y="3120389"/>
            <a:ext cx="2116356" cy="497175"/>
          </a:xfrm>
          <a:custGeom>
            <a:avLst/>
            <a:gdLst/>
            <a:ahLst/>
            <a:cxnLst/>
            <a:rect l="0" t="0" r="0" b="0"/>
            <a:pathLst>
              <a:path w="2116356" h="497175">
                <a:moveTo>
                  <a:pt x="68164" y="0"/>
                </a:moveTo>
                <a:lnTo>
                  <a:pt x="59063" y="13653"/>
                </a:lnTo>
                <a:lnTo>
                  <a:pt x="52054" y="25436"/>
                </a:lnTo>
                <a:lnTo>
                  <a:pt x="43860" y="39880"/>
                </a:lnTo>
                <a:lnTo>
                  <a:pt x="30692" y="62175"/>
                </a:lnTo>
                <a:lnTo>
                  <a:pt x="20395" y="75258"/>
                </a:lnTo>
                <a:lnTo>
                  <a:pt x="16316" y="78748"/>
                </a:lnTo>
                <a:lnTo>
                  <a:pt x="13596" y="82026"/>
                </a:lnTo>
                <a:lnTo>
                  <a:pt x="6691" y="94132"/>
                </a:lnTo>
                <a:lnTo>
                  <a:pt x="0" y="102359"/>
                </a:lnTo>
                <a:lnTo>
                  <a:pt x="7002" y="110207"/>
                </a:lnTo>
                <a:lnTo>
                  <a:pt x="8340" y="110619"/>
                </a:lnTo>
                <a:lnTo>
                  <a:pt x="22410" y="113820"/>
                </a:lnTo>
                <a:lnTo>
                  <a:pt x="34494" y="118215"/>
                </a:lnTo>
                <a:lnTo>
                  <a:pt x="47605" y="125091"/>
                </a:lnTo>
                <a:lnTo>
                  <a:pt x="66079" y="127897"/>
                </a:lnTo>
                <a:lnTo>
                  <a:pt x="69632" y="128128"/>
                </a:lnTo>
                <a:lnTo>
                  <a:pt x="128178" y="143183"/>
                </a:lnTo>
                <a:lnTo>
                  <a:pt x="166309" y="154366"/>
                </a:lnTo>
                <a:lnTo>
                  <a:pt x="230909" y="168916"/>
                </a:lnTo>
                <a:lnTo>
                  <a:pt x="256720" y="173239"/>
                </a:lnTo>
                <a:lnTo>
                  <a:pt x="315486" y="185633"/>
                </a:lnTo>
                <a:lnTo>
                  <a:pt x="376205" y="197756"/>
                </a:lnTo>
                <a:lnTo>
                  <a:pt x="429311" y="209937"/>
                </a:lnTo>
                <a:lnTo>
                  <a:pt x="480924" y="219578"/>
                </a:lnTo>
                <a:lnTo>
                  <a:pt x="557614" y="231369"/>
                </a:lnTo>
                <a:lnTo>
                  <a:pt x="650673" y="246686"/>
                </a:lnTo>
                <a:lnTo>
                  <a:pt x="761354" y="260206"/>
                </a:lnTo>
                <a:lnTo>
                  <a:pt x="824628" y="269715"/>
                </a:lnTo>
                <a:lnTo>
                  <a:pt x="880141" y="273411"/>
                </a:lnTo>
                <a:lnTo>
                  <a:pt x="936448" y="279131"/>
                </a:lnTo>
                <a:lnTo>
                  <a:pt x="985563" y="285984"/>
                </a:lnTo>
                <a:lnTo>
                  <a:pt x="1050537" y="292923"/>
                </a:lnTo>
                <a:lnTo>
                  <a:pt x="1128441" y="304993"/>
                </a:lnTo>
                <a:lnTo>
                  <a:pt x="1193836" y="310436"/>
                </a:lnTo>
                <a:lnTo>
                  <a:pt x="1363095" y="341160"/>
                </a:lnTo>
                <a:lnTo>
                  <a:pt x="1418635" y="350958"/>
                </a:lnTo>
                <a:lnTo>
                  <a:pt x="1480021" y="360754"/>
                </a:lnTo>
                <a:lnTo>
                  <a:pt x="1526871" y="368615"/>
                </a:lnTo>
                <a:lnTo>
                  <a:pt x="1587569" y="382340"/>
                </a:lnTo>
                <a:lnTo>
                  <a:pt x="1624536" y="391684"/>
                </a:lnTo>
                <a:lnTo>
                  <a:pt x="1677769" y="402914"/>
                </a:lnTo>
                <a:lnTo>
                  <a:pt x="1743108" y="417823"/>
                </a:lnTo>
                <a:lnTo>
                  <a:pt x="1790355" y="431566"/>
                </a:lnTo>
                <a:lnTo>
                  <a:pt x="1848866" y="441254"/>
                </a:lnTo>
                <a:lnTo>
                  <a:pt x="1896992" y="454501"/>
                </a:lnTo>
                <a:lnTo>
                  <a:pt x="1926745" y="461254"/>
                </a:lnTo>
                <a:lnTo>
                  <a:pt x="1948637" y="463540"/>
                </a:lnTo>
                <a:lnTo>
                  <a:pt x="1972456" y="470253"/>
                </a:lnTo>
                <a:lnTo>
                  <a:pt x="1986171" y="472197"/>
                </a:lnTo>
                <a:lnTo>
                  <a:pt x="2003697" y="478225"/>
                </a:lnTo>
                <a:lnTo>
                  <a:pt x="2024532" y="480771"/>
                </a:lnTo>
                <a:lnTo>
                  <a:pt x="2026777" y="482439"/>
                </a:lnTo>
                <a:lnTo>
                  <a:pt x="2028274" y="484504"/>
                </a:lnTo>
                <a:lnTo>
                  <a:pt x="2031177" y="485880"/>
                </a:lnTo>
                <a:lnTo>
                  <a:pt x="2043411" y="487818"/>
                </a:lnTo>
                <a:lnTo>
                  <a:pt x="2050318" y="488271"/>
                </a:lnTo>
                <a:lnTo>
                  <a:pt x="2053493" y="489344"/>
                </a:lnTo>
                <a:lnTo>
                  <a:pt x="2062512" y="494453"/>
                </a:lnTo>
                <a:lnTo>
                  <a:pt x="2068331" y="495982"/>
                </a:lnTo>
                <a:lnTo>
                  <a:pt x="2109730" y="497174"/>
                </a:lnTo>
                <a:lnTo>
                  <a:pt x="2112151" y="496232"/>
                </a:lnTo>
                <a:lnTo>
                  <a:pt x="2113765" y="494651"/>
                </a:lnTo>
                <a:lnTo>
                  <a:pt x="2114840" y="492645"/>
                </a:lnTo>
                <a:lnTo>
                  <a:pt x="2116035" y="487876"/>
                </a:lnTo>
                <a:lnTo>
                  <a:pt x="2116355" y="485271"/>
                </a:lnTo>
                <a:lnTo>
                  <a:pt x="2115615" y="482582"/>
                </a:lnTo>
                <a:lnTo>
                  <a:pt x="2109069" y="472341"/>
                </a:lnTo>
                <a:lnTo>
                  <a:pt x="2100454" y="459485"/>
                </a:lnTo>
                <a:lnTo>
                  <a:pt x="2092814" y="449326"/>
                </a:lnTo>
                <a:lnTo>
                  <a:pt x="2082702" y="428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1"/>
          <p:cNvSpPr/>
          <p:nvPr/>
        </p:nvSpPr>
        <p:spPr>
          <a:xfrm>
            <a:off x="7195184" y="2417830"/>
            <a:ext cx="188597" cy="169383"/>
          </a:xfrm>
          <a:custGeom>
            <a:avLst/>
            <a:gdLst/>
            <a:ahLst/>
            <a:cxnLst/>
            <a:rect l="0" t="0" r="0" b="0"/>
            <a:pathLst>
              <a:path w="188597" h="169383">
                <a:moveTo>
                  <a:pt x="0" y="33905"/>
                </a:moveTo>
                <a:lnTo>
                  <a:pt x="9102" y="24803"/>
                </a:lnTo>
                <a:lnTo>
                  <a:pt x="12736" y="22122"/>
                </a:lnTo>
                <a:lnTo>
                  <a:pt x="16110" y="20334"/>
                </a:lnTo>
                <a:lnTo>
                  <a:pt x="19312" y="19143"/>
                </a:lnTo>
                <a:lnTo>
                  <a:pt x="22401" y="18348"/>
                </a:lnTo>
                <a:lnTo>
                  <a:pt x="25411" y="17819"/>
                </a:lnTo>
                <a:lnTo>
                  <a:pt x="28371" y="17466"/>
                </a:lnTo>
                <a:lnTo>
                  <a:pt x="30344" y="16278"/>
                </a:lnTo>
                <a:lnTo>
                  <a:pt x="31660" y="14533"/>
                </a:lnTo>
                <a:lnTo>
                  <a:pt x="32536" y="12418"/>
                </a:lnTo>
                <a:lnTo>
                  <a:pt x="35027" y="11008"/>
                </a:lnTo>
                <a:lnTo>
                  <a:pt x="38592" y="10067"/>
                </a:lnTo>
                <a:lnTo>
                  <a:pt x="42872" y="9441"/>
                </a:lnTo>
                <a:lnTo>
                  <a:pt x="47632" y="8070"/>
                </a:lnTo>
                <a:lnTo>
                  <a:pt x="52710" y="6204"/>
                </a:lnTo>
                <a:lnTo>
                  <a:pt x="58000" y="4008"/>
                </a:lnTo>
                <a:lnTo>
                  <a:pt x="62479" y="2543"/>
                </a:lnTo>
                <a:lnTo>
                  <a:pt x="66418" y="1567"/>
                </a:lnTo>
                <a:lnTo>
                  <a:pt x="69996" y="916"/>
                </a:lnTo>
                <a:lnTo>
                  <a:pt x="74287" y="482"/>
                </a:lnTo>
                <a:lnTo>
                  <a:pt x="79052" y="193"/>
                </a:lnTo>
                <a:lnTo>
                  <a:pt x="84135" y="0"/>
                </a:lnTo>
                <a:lnTo>
                  <a:pt x="89427" y="824"/>
                </a:lnTo>
                <a:lnTo>
                  <a:pt x="94861" y="2326"/>
                </a:lnTo>
                <a:lnTo>
                  <a:pt x="100388" y="4280"/>
                </a:lnTo>
                <a:lnTo>
                  <a:pt x="105026" y="5582"/>
                </a:lnTo>
                <a:lnTo>
                  <a:pt x="109070" y="6450"/>
                </a:lnTo>
                <a:lnTo>
                  <a:pt x="112718" y="7029"/>
                </a:lnTo>
                <a:lnTo>
                  <a:pt x="115151" y="8368"/>
                </a:lnTo>
                <a:lnTo>
                  <a:pt x="116772" y="10212"/>
                </a:lnTo>
                <a:lnTo>
                  <a:pt x="117854" y="12395"/>
                </a:lnTo>
                <a:lnTo>
                  <a:pt x="119527" y="13850"/>
                </a:lnTo>
                <a:lnTo>
                  <a:pt x="121595" y="14820"/>
                </a:lnTo>
                <a:lnTo>
                  <a:pt x="123926" y="15466"/>
                </a:lnTo>
                <a:lnTo>
                  <a:pt x="125480" y="16850"/>
                </a:lnTo>
                <a:lnTo>
                  <a:pt x="126516" y="18725"/>
                </a:lnTo>
                <a:lnTo>
                  <a:pt x="127668" y="23348"/>
                </a:lnTo>
                <a:lnTo>
                  <a:pt x="128179" y="28578"/>
                </a:lnTo>
                <a:lnTo>
                  <a:pt x="127362" y="31306"/>
                </a:lnTo>
                <a:lnTo>
                  <a:pt x="125866" y="34077"/>
                </a:lnTo>
                <a:lnTo>
                  <a:pt x="123916" y="36877"/>
                </a:lnTo>
                <a:lnTo>
                  <a:pt x="122616" y="40649"/>
                </a:lnTo>
                <a:lnTo>
                  <a:pt x="121749" y="45068"/>
                </a:lnTo>
                <a:lnTo>
                  <a:pt x="121171" y="49920"/>
                </a:lnTo>
                <a:lnTo>
                  <a:pt x="118881" y="55059"/>
                </a:lnTo>
                <a:lnTo>
                  <a:pt x="115449" y="60390"/>
                </a:lnTo>
                <a:lnTo>
                  <a:pt x="111256" y="65849"/>
                </a:lnTo>
                <a:lnTo>
                  <a:pt x="106556" y="70441"/>
                </a:lnTo>
                <a:lnTo>
                  <a:pt x="101517" y="74455"/>
                </a:lnTo>
                <a:lnTo>
                  <a:pt x="96254" y="78083"/>
                </a:lnTo>
                <a:lnTo>
                  <a:pt x="87983" y="85264"/>
                </a:lnTo>
                <a:lnTo>
                  <a:pt x="77705" y="94814"/>
                </a:lnTo>
                <a:lnTo>
                  <a:pt x="66091" y="105944"/>
                </a:lnTo>
                <a:lnTo>
                  <a:pt x="57395" y="115268"/>
                </a:lnTo>
                <a:lnTo>
                  <a:pt x="50647" y="123389"/>
                </a:lnTo>
                <a:lnTo>
                  <a:pt x="37521" y="141010"/>
                </a:lnTo>
                <a:lnTo>
                  <a:pt x="33187" y="145960"/>
                </a:lnTo>
                <a:lnTo>
                  <a:pt x="30697" y="148613"/>
                </a:lnTo>
                <a:lnTo>
                  <a:pt x="29990" y="151334"/>
                </a:lnTo>
                <a:lnTo>
                  <a:pt x="30471" y="154101"/>
                </a:lnTo>
                <a:lnTo>
                  <a:pt x="31744" y="156898"/>
                </a:lnTo>
                <a:lnTo>
                  <a:pt x="32593" y="159715"/>
                </a:lnTo>
                <a:lnTo>
                  <a:pt x="33159" y="162546"/>
                </a:lnTo>
                <a:lnTo>
                  <a:pt x="33536" y="165385"/>
                </a:lnTo>
                <a:lnTo>
                  <a:pt x="35692" y="167279"/>
                </a:lnTo>
                <a:lnTo>
                  <a:pt x="39035" y="168541"/>
                </a:lnTo>
                <a:lnTo>
                  <a:pt x="43168" y="169382"/>
                </a:lnTo>
                <a:lnTo>
                  <a:pt x="47829" y="168990"/>
                </a:lnTo>
                <a:lnTo>
                  <a:pt x="52841" y="167777"/>
                </a:lnTo>
                <a:lnTo>
                  <a:pt x="58087" y="166015"/>
                </a:lnTo>
                <a:lnTo>
                  <a:pt x="67300" y="163888"/>
                </a:lnTo>
                <a:lnTo>
                  <a:pt x="92777" y="158985"/>
                </a:lnTo>
                <a:lnTo>
                  <a:pt x="103761" y="157297"/>
                </a:lnTo>
                <a:lnTo>
                  <a:pt x="112989" y="156171"/>
                </a:lnTo>
                <a:lnTo>
                  <a:pt x="121046" y="155421"/>
                </a:lnTo>
                <a:lnTo>
                  <a:pt x="129275" y="154920"/>
                </a:lnTo>
                <a:lnTo>
                  <a:pt x="137619" y="154587"/>
                </a:lnTo>
                <a:lnTo>
                  <a:pt x="188596" y="1539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2"/>
          <p:cNvSpPr/>
          <p:nvPr/>
        </p:nvSpPr>
        <p:spPr>
          <a:xfrm>
            <a:off x="7407040" y="2451735"/>
            <a:ext cx="199626" cy="145733"/>
          </a:xfrm>
          <a:custGeom>
            <a:avLst/>
            <a:gdLst/>
            <a:ahLst/>
            <a:cxnLst/>
            <a:rect l="0" t="0" r="0" b="0"/>
            <a:pathLst>
              <a:path w="199626" h="145733">
                <a:moveTo>
                  <a:pt x="11029" y="0"/>
                </a:moveTo>
                <a:lnTo>
                  <a:pt x="1928" y="4551"/>
                </a:lnTo>
                <a:lnTo>
                  <a:pt x="200" y="5891"/>
                </a:lnTo>
                <a:lnTo>
                  <a:pt x="0" y="6785"/>
                </a:lnTo>
                <a:lnTo>
                  <a:pt x="4269" y="10583"/>
                </a:lnTo>
                <a:lnTo>
                  <a:pt x="23347" y="29501"/>
                </a:lnTo>
                <a:lnTo>
                  <a:pt x="29719" y="34907"/>
                </a:lnTo>
                <a:lnTo>
                  <a:pt x="35872" y="39464"/>
                </a:lnTo>
                <a:lnTo>
                  <a:pt x="41878" y="43454"/>
                </a:lnTo>
                <a:lnTo>
                  <a:pt x="46836" y="47067"/>
                </a:lnTo>
                <a:lnTo>
                  <a:pt x="51093" y="50428"/>
                </a:lnTo>
                <a:lnTo>
                  <a:pt x="54884" y="53621"/>
                </a:lnTo>
                <a:lnTo>
                  <a:pt x="58363" y="56702"/>
                </a:lnTo>
                <a:lnTo>
                  <a:pt x="64769" y="62665"/>
                </a:lnTo>
                <a:lnTo>
                  <a:pt x="89800" y="87373"/>
                </a:lnTo>
                <a:lnTo>
                  <a:pt x="94023" y="90633"/>
                </a:lnTo>
                <a:lnTo>
                  <a:pt x="98743" y="93760"/>
                </a:lnTo>
                <a:lnTo>
                  <a:pt x="103796" y="96796"/>
                </a:lnTo>
                <a:lnTo>
                  <a:pt x="108116" y="99773"/>
                </a:lnTo>
                <a:lnTo>
                  <a:pt x="111949" y="102710"/>
                </a:lnTo>
                <a:lnTo>
                  <a:pt x="115457" y="105621"/>
                </a:lnTo>
                <a:lnTo>
                  <a:pt x="119700" y="108514"/>
                </a:lnTo>
                <a:lnTo>
                  <a:pt x="124434" y="111395"/>
                </a:lnTo>
                <a:lnTo>
                  <a:pt x="129495" y="114268"/>
                </a:lnTo>
                <a:lnTo>
                  <a:pt x="135726" y="117136"/>
                </a:lnTo>
                <a:lnTo>
                  <a:pt x="142738" y="120001"/>
                </a:lnTo>
                <a:lnTo>
                  <a:pt x="160871" y="126891"/>
                </a:lnTo>
                <a:lnTo>
                  <a:pt x="165891" y="130373"/>
                </a:lnTo>
                <a:lnTo>
                  <a:pt x="168563" y="132635"/>
                </a:lnTo>
                <a:lnTo>
                  <a:pt x="172250" y="134143"/>
                </a:lnTo>
                <a:lnTo>
                  <a:pt x="176612" y="135149"/>
                </a:lnTo>
                <a:lnTo>
                  <a:pt x="181425" y="135819"/>
                </a:lnTo>
                <a:lnTo>
                  <a:pt x="185587" y="137218"/>
                </a:lnTo>
                <a:lnTo>
                  <a:pt x="189314" y="139104"/>
                </a:lnTo>
                <a:lnTo>
                  <a:pt x="199625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3"/>
          <p:cNvSpPr/>
          <p:nvPr/>
        </p:nvSpPr>
        <p:spPr>
          <a:xfrm>
            <a:off x="7392352" y="2468880"/>
            <a:ext cx="145733" cy="171451"/>
          </a:xfrm>
          <a:custGeom>
            <a:avLst/>
            <a:gdLst/>
            <a:ahLst/>
            <a:cxnLst/>
            <a:rect l="0" t="0" r="0" b="0"/>
            <a:pathLst>
              <a:path w="145733" h="171451">
                <a:moveTo>
                  <a:pt x="145732" y="0"/>
                </a:moveTo>
                <a:lnTo>
                  <a:pt x="136631" y="9101"/>
                </a:lnTo>
                <a:lnTo>
                  <a:pt x="133950" y="12735"/>
                </a:lnTo>
                <a:lnTo>
                  <a:pt x="132163" y="16110"/>
                </a:lnTo>
                <a:lnTo>
                  <a:pt x="130970" y="19312"/>
                </a:lnTo>
                <a:lnTo>
                  <a:pt x="127319" y="25257"/>
                </a:lnTo>
                <a:lnTo>
                  <a:pt x="122027" y="33030"/>
                </a:lnTo>
                <a:lnTo>
                  <a:pt x="115641" y="42023"/>
                </a:lnTo>
                <a:lnTo>
                  <a:pt x="110431" y="50875"/>
                </a:lnTo>
                <a:lnTo>
                  <a:pt x="106006" y="59634"/>
                </a:lnTo>
                <a:lnTo>
                  <a:pt x="102103" y="68331"/>
                </a:lnTo>
                <a:lnTo>
                  <a:pt x="96644" y="77939"/>
                </a:lnTo>
                <a:lnTo>
                  <a:pt x="90147" y="88154"/>
                </a:lnTo>
                <a:lnTo>
                  <a:pt x="82958" y="98774"/>
                </a:lnTo>
                <a:lnTo>
                  <a:pt x="76261" y="107759"/>
                </a:lnTo>
                <a:lnTo>
                  <a:pt x="69890" y="115655"/>
                </a:lnTo>
                <a:lnTo>
                  <a:pt x="63739" y="122823"/>
                </a:lnTo>
                <a:lnTo>
                  <a:pt x="56780" y="130459"/>
                </a:lnTo>
                <a:lnTo>
                  <a:pt x="41429" y="146564"/>
                </a:lnTo>
                <a:lnTo>
                  <a:pt x="35238" y="152002"/>
                </a:lnTo>
                <a:lnTo>
                  <a:pt x="30160" y="155627"/>
                </a:lnTo>
                <a:lnTo>
                  <a:pt x="25822" y="158043"/>
                </a:lnTo>
                <a:lnTo>
                  <a:pt x="21977" y="160607"/>
                </a:lnTo>
                <a:lnTo>
                  <a:pt x="18462" y="163269"/>
                </a:lnTo>
                <a:lnTo>
                  <a:pt x="10526" y="169834"/>
                </a:lnTo>
                <a:lnTo>
                  <a:pt x="8923" y="170372"/>
                </a:lnTo>
                <a:lnTo>
                  <a:pt x="6901" y="17073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4"/>
          <p:cNvSpPr/>
          <p:nvPr/>
        </p:nvSpPr>
        <p:spPr>
          <a:xfrm>
            <a:off x="6440804" y="3026578"/>
            <a:ext cx="188328" cy="188110"/>
          </a:xfrm>
          <a:custGeom>
            <a:avLst/>
            <a:gdLst/>
            <a:ahLst/>
            <a:cxnLst/>
            <a:rect l="0" t="0" r="0" b="0"/>
            <a:pathLst>
              <a:path w="188328" h="188110">
                <a:moveTo>
                  <a:pt x="0" y="50949"/>
                </a:moveTo>
                <a:lnTo>
                  <a:pt x="9103" y="46398"/>
                </a:lnTo>
                <a:lnTo>
                  <a:pt x="16546" y="41248"/>
                </a:lnTo>
                <a:lnTo>
                  <a:pt x="26271" y="34004"/>
                </a:lnTo>
                <a:lnTo>
                  <a:pt x="37517" y="25365"/>
                </a:lnTo>
                <a:lnTo>
                  <a:pt x="46919" y="19606"/>
                </a:lnTo>
                <a:lnTo>
                  <a:pt x="55092" y="15766"/>
                </a:lnTo>
                <a:lnTo>
                  <a:pt x="62446" y="13206"/>
                </a:lnTo>
                <a:lnTo>
                  <a:pt x="71158" y="10547"/>
                </a:lnTo>
                <a:lnTo>
                  <a:pt x="90998" y="5053"/>
                </a:lnTo>
                <a:lnTo>
                  <a:pt x="99719" y="3207"/>
                </a:lnTo>
                <a:lnTo>
                  <a:pt x="107437" y="1976"/>
                </a:lnTo>
                <a:lnTo>
                  <a:pt x="124410" y="0"/>
                </a:lnTo>
                <a:lnTo>
                  <a:pt x="127708" y="791"/>
                </a:lnTo>
                <a:lnTo>
                  <a:pt x="131811" y="2270"/>
                </a:lnTo>
                <a:lnTo>
                  <a:pt x="136451" y="4209"/>
                </a:lnTo>
                <a:lnTo>
                  <a:pt x="139545" y="6454"/>
                </a:lnTo>
                <a:lnTo>
                  <a:pt x="141608" y="8903"/>
                </a:lnTo>
                <a:lnTo>
                  <a:pt x="142983" y="11489"/>
                </a:lnTo>
                <a:lnTo>
                  <a:pt x="142947" y="14165"/>
                </a:lnTo>
                <a:lnTo>
                  <a:pt x="141971" y="16901"/>
                </a:lnTo>
                <a:lnTo>
                  <a:pt x="140367" y="19678"/>
                </a:lnTo>
                <a:lnTo>
                  <a:pt x="136046" y="27843"/>
                </a:lnTo>
                <a:lnTo>
                  <a:pt x="133559" y="32688"/>
                </a:lnTo>
                <a:lnTo>
                  <a:pt x="129998" y="37822"/>
                </a:lnTo>
                <a:lnTo>
                  <a:pt x="125718" y="43150"/>
                </a:lnTo>
                <a:lnTo>
                  <a:pt x="120960" y="48608"/>
                </a:lnTo>
                <a:lnTo>
                  <a:pt x="116835" y="54151"/>
                </a:lnTo>
                <a:lnTo>
                  <a:pt x="113133" y="59751"/>
                </a:lnTo>
                <a:lnTo>
                  <a:pt x="109712" y="65390"/>
                </a:lnTo>
                <a:lnTo>
                  <a:pt x="105526" y="71053"/>
                </a:lnTo>
                <a:lnTo>
                  <a:pt x="100832" y="76735"/>
                </a:lnTo>
                <a:lnTo>
                  <a:pt x="95796" y="82427"/>
                </a:lnTo>
                <a:lnTo>
                  <a:pt x="85121" y="93832"/>
                </a:lnTo>
                <a:lnTo>
                  <a:pt x="79608" y="99540"/>
                </a:lnTo>
                <a:lnTo>
                  <a:pt x="74027" y="104298"/>
                </a:lnTo>
                <a:lnTo>
                  <a:pt x="68401" y="108423"/>
                </a:lnTo>
                <a:lnTo>
                  <a:pt x="62746" y="112125"/>
                </a:lnTo>
                <a:lnTo>
                  <a:pt x="59929" y="113640"/>
                </a:lnTo>
                <a:lnTo>
                  <a:pt x="59002" y="113698"/>
                </a:lnTo>
                <a:lnTo>
                  <a:pt x="59338" y="112785"/>
                </a:lnTo>
                <a:lnTo>
                  <a:pt x="62419" y="110270"/>
                </a:lnTo>
                <a:lnTo>
                  <a:pt x="67330" y="106689"/>
                </a:lnTo>
                <a:lnTo>
                  <a:pt x="73462" y="102396"/>
                </a:lnTo>
                <a:lnTo>
                  <a:pt x="79455" y="98582"/>
                </a:lnTo>
                <a:lnTo>
                  <a:pt x="85355" y="95087"/>
                </a:lnTo>
                <a:lnTo>
                  <a:pt x="91194" y="91804"/>
                </a:lnTo>
                <a:lnTo>
                  <a:pt x="102761" y="85617"/>
                </a:lnTo>
                <a:lnTo>
                  <a:pt x="108513" y="82633"/>
                </a:lnTo>
                <a:lnTo>
                  <a:pt x="115205" y="80645"/>
                </a:lnTo>
                <a:lnTo>
                  <a:pt x="122524" y="79319"/>
                </a:lnTo>
                <a:lnTo>
                  <a:pt x="130260" y="78434"/>
                </a:lnTo>
                <a:lnTo>
                  <a:pt x="137323" y="77845"/>
                </a:lnTo>
                <a:lnTo>
                  <a:pt x="143936" y="77452"/>
                </a:lnTo>
                <a:lnTo>
                  <a:pt x="155411" y="77016"/>
                </a:lnTo>
                <a:lnTo>
                  <a:pt x="163688" y="76822"/>
                </a:lnTo>
                <a:lnTo>
                  <a:pt x="178252" y="76713"/>
                </a:lnTo>
                <a:lnTo>
                  <a:pt x="181700" y="77650"/>
                </a:lnTo>
                <a:lnTo>
                  <a:pt x="183998" y="79227"/>
                </a:lnTo>
                <a:lnTo>
                  <a:pt x="185531" y="81231"/>
                </a:lnTo>
                <a:lnTo>
                  <a:pt x="186552" y="83519"/>
                </a:lnTo>
                <a:lnTo>
                  <a:pt x="187688" y="88602"/>
                </a:lnTo>
                <a:lnTo>
                  <a:pt x="187990" y="92244"/>
                </a:lnTo>
                <a:lnTo>
                  <a:pt x="188192" y="96577"/>
                </a:lnTo>
                <a:lnTo>
                  <a:pt x="188327" y="101370"/>
                </a:lnTo>
                <a:lnTo>
                  <a:pt x="187464" y="105518"/>
                </a:lnTo>
                <a:lnTo>
                  <a:pt x="185936" y="109236"/>
                </a:lnTo>
                <a:lnTo>
                  <a:pt x="183965" y="112667"/>
                </a:lnTo>
                <a:lnTo>
                  <a:pt x="181698" y="115907"/>
                </a:lnTo>
                <a:lnTo>
                  <a:pt x="179235" y="119019"/>
                </a:lnTo>
                <a:lnTo>
                  <a:pt x="176640" y="122047"/>
                </a:lnTo>
                <a:lnTo>
                  <a:pt x="173006" y="126922"/>
                </a:lnTo>
                <a:lnTo>
                  <a:pt x="163887" y="139960"/>
                </a:lnTo>
                <a:lnTo>
                  <a:pt x="159740" y="145532"/>
                </a:lnTo>
                <a:lnTo>
                  <a:pt x="156024" y="150200"/>
                </a:lnTo>
                <a:lnTo>
                  <a:pt x="152594" y="154264"/>
                </a:lnTo>
                <a:lnTo>
                  <a:pt x="145544" y="158878"/>
                </a:lnTo>
                <a:lnTo>
                  <a:pt x="136082" y="163859"/>
                </a:lnTo>
                <a:lnTo>
                  <a:pt x="100330" y="180991"/>
                </a:lnTo>
                <a:lnTo>
                  <a:pt x="94509" y="183363"/>
                </a:lnTo>
                <a:lnTo>
                  <a:pt x="89677" y="184945"/>
                </a:lnTo>
                <a:lnTo>
                  <a:pt x="77153" y="1881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5"/>
          <p:cNvSpPr/>
          <p:nvPr/>
        </p:nvSpPr>
        <p:spPr>
          <a:xfrm>
            <a:off x="6672262" y="3043237"/>
            <a:ext cx="205741" cy="94299"/>
          </a:xfrm>
          <a:custGeom>
            <a:avLst/>
            <a:gdLst/>
            <a:ahLst/>
            <a:cxnLst/>
            <a:rect l="0" t="0" r="0" b="0"/>
            <a:pathLst>
              <a:path w="205741" h="94299">
                <a:moveTo>
                  <a:pt x="0" y="0"/>
                </a:moveTo>
                <a:lnTo>
                  <a:pt x="9102" y="9102"/>
                </a:lnTo>
                <a:lnTo>
                  <a:pt x="15593" y="12735"/>
                </a:lnTo>
                <a:lnTo>
                  <a:pt x="23730" y="16110"/>
                </a:lnTo>
                <a:lnTo>
                  <a:pt x="32965" y="19313"/>
                </a:lnTo>
                <a:lnTo>
                  <a:pt x="40074" y="22400"/>
                </a:lnTo>
                <a:lnTo>
                  <a:pt x="45766" y="25411"/>
                </a:lnTo>
                <a:lnTo>
                  <a:pt x="50513" y="28371"/>
                </a:lnTo>
                <a:lnTo>
                  <a:pt x="55583" y="30344"/>
                </a:lnTo>
                <a:lnTo>
                  <a:pt x="60868" y="31659"/>
                </a:lnTo>
                <a:lnTo>
                  <a:pt x="66296" y="32536"/>
                </a:lnTo>
                <a:lnTo>
                  <a:pt x="70868" y="34074"/>
                </a:lnTo>
                <a:lnTo>
                  <a:pt x="74868" y="36051"/>
                </a:lnTo>
                <a:lnTo>
                  <a:pt x="78487" y="38321"/>
                </a:lnTo>
                <a:lnTo>
                  <a:pt x="84710" y="41740"/>
                </a:lnTo>
                <a:lnTo>
                  <a:pt x="101784" y="50619"/>
                </a:lnTo>
                <a:lnTo>
                  <a:pt x="108814" y="53748"/>
                </a:lnTo>
                <a:lnTo>
                  <a:pt x="114452" y="55835"/>
                </a:lnTo>
                <a:lnTo>
                  <a:pt x="119164" y="57226"/>
                </a:lnTo>
                <a:lnTo>
                  <a:pt x="126116" y="60058"/>
                </a:lnTo>
                <a:lnTo>
                  <a:pt x="134559" y="63851"/>
                </a:lnTo>
                <a:lnTo>
                  <a:pt x="143998" y="68285"/>
                </a:lnTo>
                <a:lnTo>
                  <a:pt x="151244" y="72193"/>
                </a:lnTo>
                <a:lnTo>
                  <a:pt x="157027" y="75751"/>
                </a:lnTo>
                <a:lnTo>
                  <a:pt x="161835" y="79076"/>
                </a:lnTo>
                <a:lnTo>
                  <a:pt x="165992" y="81292"/>
                </a:lnTo>
                <a:lnTo>
                  <a:pt x="169717" y="82770"/>
                </a:lnTo>
                <a:lnTo>
                  <a:pt x="173152" y="83755"/>
                </a:lnTo>
                <a:lnTo>
                  <a:pt x="205740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6"/>
          <p:cNvSpPr/>
          <p:nvPr/>
        </p:nvSpPr>
        <p:spPr>
          <a:xfrm>
            <a:off x="6740842" y="2983230"/>
            <a:ext cx="94299" cy="154306"/>
          </a:xfrm>
          <a:custGeom>
            <a:avLst/>
            <a:gdLst/>
            <a:ahLst/>
            <a:cxnLst/>
            <a:rect l="0" t="0" r="0" b="0"/>
            <a:pathLst>
              <a:path w="94299" h="154306">
                <a:moveTo>
                  <a:pt x="94298" y="0"/>
                </a:moveTo>
                <a:lnTo>
                  <a:pt x="85196" y="9101"/>
                </a:lnTo>
                <a:lnTo>
                  <a:pt x="81562" y="13687"/>
                </a:lnTo>
                <a:lnTo>
                  <a:pt x="78188" y="18650"/>
                </a:lnTo>
                <a:lnTo>
                  <a:pt x="74985" y="23863"/>
                </a:lnTo>
                <a:lnTo>
                  <a:pt x="71897" y="30196"/>
                </a:lnTo>
                <a:lnTo>
                  <a:pt x="68887" y="37276"/>
                </a:lnTo>
                <a:lnTo>
                  <a:pt x="65927" y="44853"/>
                </a:lnTo>
                <a:lnTo>
                  <a:pt x="59191" y="56572"/>
                </a:lnTo>
                <a:lnTo>
                  <a:pt x="49938" y="71052"/>
                </a:lnTo>
                <a:lnTo>
                  <a:pt x="39007" y="87373"/>
                </a:lnTo>
                <a:lnTo>
                  <a:pt x="31720" y="100158"/>
                </a:lnTo>
                <a:lnTo>
                  <a:pt x="26861" y="110587"/>
                </a:lnTo>
                <a:lnTo>
                  <a:pt x="23623" y="119445"/>
                </a:lnTo>
                <a:lnTo>
                  <a:pt x="20511" y="126302"/>
                </a:lnTo>
                <a:lnTo>
                  <a:pt x="17484" y="131826"/>
                </a:lnTo>
                <a:lnTo>
                  <a:pt x="14513" y="136462"/>
                </a:lnTo>
                <a:lnTo>
                  <a:pt x="11580" y="140504"/>
                </a:lnTo>
                <a:lnTo>
                  <a:pt x="8673" y="14415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7"/>
          <p:cNvSpPr/>
          <p:nvPr/>
        </p:nvSpPr>
        <p:spPr>
          <a:xfrm>
            <a:off x="7478077" y="3146107"/>
            <a:ext cx="265749" cy="98220"/>
          </a:xfrm>
          <a:custGeom>
            <a:avLst/>
            <a:gdLst/>
            <a:ahLst/>
            <a:cxnLst/>
            <a:rect l="0" t="0" r="0" b="0"/>
            <a:pathLst>
              <a:path w="265749" h="98220">
                <a:moveTo>
                  <a:pt x="0" y="0"/>
                </a:moveTo>
                <a:lnTo>
                  <a:pt x="4551" y="9102"/>
                </a:lnTo>
                <a:lnTo>
                  <a:pt x="5891" y="14640"/>
                </a:lnTo>
                <a:lnTo>
                  <a:pt x="6785" y="21190"/>
                </a:lnTo>
                <a:lnTo>
                  <a:pt x="7381" y="28414"/>
                </a:lnTo>
                <a:lnTo>
                  <a:pt x="7778" y="36088"/>
                </a:lnTo>
                <a:lnTo>
                  <a:pt x="8220" y="52234"/>
                </a:lnTo>
                <a:lnTo>
                  <a:pt x="8541" y="81907"/>
                </a:lnTo>
                <a:lnTo>
                  <a:pt x="9504" y="84132"/>
                </a:lnTo>
                <a:lnTo>
                  <a:pt x="11099" y="86568"/>
                </a:lnTo>
                <a:lnTo>
                  <a:pt x="13114" y="89145"/>
                </a:lnTo>
                <a:lnTo>
                  <a:pt x="15411" y="91815"/>
                </a:lnTo>
                <a:lnTo>
                  <a:pt x="17894" y="94547"/>
                </a:lnTo>
                <a:lnTo>
                  <a:pt x="20502" y="97321"/>
                </a:lnTo>
                <a:lnTo>
                  <a:pt x="24145" y="98219"/>
                </a:lnTo>
                <a:lnTo>
                  <a:pt x="28480" y="97864"/>
                </a:lnTo>
                <a:lnTo>
                  <a:pt x="33274" y="96675"/>
                </a:lnTo>
                <a:lnTo>
                  <a:pt x="39328" y="95883"/>
                </a:lnTo>
                <a:lnTo>
                  <a:pt x="46221" y="95355"/>
                </a:lnTo>
                <a:lnTo>
                  <a:pt x="53674" y="95002"/>
                </a:lnTo>
                <a:lnTo>
                  <a:pt x="60548" y="93815"/>
                </a:lnTo>
                <a:lnTo>
                  <a:pt x="67035" y="92071"/>
                </a:lnTo>
                <a:lnTo>
                  <a:pt x="73265" y="89956"/>
                </a:lnTo>
                <a:lnTo>
                  <a:pt x="79323" y="88545"/>
                </a:lnTo>
                <a:lnTo>
                  <a:pt x="85267" y="87605"/>
                </a:lnTo>
                <a:lnTo>
                  <a:pt x="91135" y="86978"/>
                </a:lnTo>
                <a:lnTo>
                  <a:pt x="125595" y="81202"/>
                </a:lnTo>
                <a:lnTo>
                  <a:pt x="149452" y="76995"/>
                </a:lnTo>
                <a:lnTo>
                  <a:pt x="167262" y="74190"/>
                </a:lnTo>
                <a:lnTo>
                  <a:pt x="181041" y="72320"/>
                </a:lnTo>
                <a:lnTo>
                  <a:pt x="192132" y="71073"/>
                </a:lnTo>
                <a:lnTo>
                  <a:pt x="204288" y="70242"/>
                </a:lnTo>
                <a:lnTo>
                  <a:pt x="217154" y="69688"/>
                </a:lnTo>
                <a:lnTo>
                  <a:pt x="265748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8"/>
          <p:cNvSpPr/>
          <p:nvPr/>
        </p:nvSpPr>
        <p:spPr>
          <a:xfrm>
            <a:off x="7640955" y="3111817"/>
            <a:ext cx="94298" cy="274321"/>
          </a:xfrm>
          <a:custGeom>
            <a:avLst/>
            <a:gdLst/>
            <a:ahLst/>
            <a:cxnLst/>
            <a:rect l="0" t="0" r="0" b="0"/>
            <a:pathLst>
              <a:path w="94298" h="274321">
                <a:moveTo>
                  <a:pt x="0" y="0"/>
                </a:moveTo>
                <a:lnTo>
                  <a:pt x="4551" y="13653"/>
                </a:lnTo>
                <a:lnTo>
                  <a:pt x="6844" y="19579"/>
                </a:lnTo>
                <a:lnTo>
                  <a:pt x="9325" y="25435"/>
                </a:lnTo>
                <a:lnTo>
                  <a:pt x="11931" y="31244"/>
                </a:lnTo>
                <a:lnTo>
                  <a:pt x="13670" y="37022"/>
                </a:lnTo>
                <a:lnTo>
                  <a:pt x="14828" y="42779"/>
                </a:lnTo>
                <a:lnTo>
                  <a:pt x="15600" y="48522"/>
                </a:lnTo>
                <a:lnTo>
                  <a:pt x="19925" y="61875"/>
                </a:lnTo>
                <a:lnTo>
                  <a:pt x="26618" y="80303"/>
                </a:lnTo>
                <a:lnTo>
                  <a:pt x="41358" y="118558"/>
                </a:lnTo>
                <a:lnTo>
                  <a:pt x="51084" y="141910"/>
                </a:lnTo>
                <a:lnTo>
                  <a:pt x="54058" y="150804"/>
                </a:lnTo>
                <a:lnTo>
                  <a:pt x="56041" y="158639"/>
                </a:lnTo>
                <a:lnTo>
                  <a:pt x="57363" y="165767"/>
                </a:lnTo>
                <a:lnTo>
                  <a:pt x="59196" y="172424"/>
                </a:lnTo>
                <a:lnTo>
                  <a:pt x="61372" y="178767"/>
                </a:lnTo>
                <a:lnTo>
                  <a:pt x="63774" y="184900"/>
                </a:lnTo>
                <a:lnTo>
                  <a:pt x="65376" y="190894"/>
                </a:lnTo>
                <a:lnTo>
                  <a:pt x="66444" y="196796"/>
                </a:lnTo>
                <a:lnTo>
                  <a:pt x="67156" y="202634"/>
                </a:lnTo>
                <a:lnTo>
                  <a:pt x="68582" y="210337"/>
                </a:lnTo>
                <a:lnTo>
                  <a:pt x="74190" y="236524"/>
                </a:lnTo>
                <a:lnTo>
                  <a:pt x="75177" y="242455"/>
                </a:lnTo>
                <a:lnTo>
                  <a:pt x="75835" y="247362"/>
                </a:lnTo>
                <a:lnTo>
                  <a:pt x="77227" y="251585"/>
                </a:lnTo>
                <a:lnTo>
                  <a:pt x="79107" y="255354"/>
                </a:lnTo>
                <a:lnTo>
                  <a:pt x="94297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9"/>
          <p:cNvSpPr/>
          <p:nvPr/>
        </p:nvSpPr>
        <p:spPr>
          <a:xfrm>
            <a:off x="7778115" y="3180397"/>
            <a:ext cx="180023" cy="137161"/>
          </a:xfrm>
          <a:custGeom>
            <a:avLst/>
            <a:gdLst/>
            <a:ahLst/>
            <a:cxnLst/>
            <a:rect l="0" t="0" r="0" b="0"/>
            <a:pathLst>
              <a:path w="180023" h="137161">
                <a:moveTo>
                  <a:pt x="0" y="0"/>
                </a:moveTo>
                <a:lnTo>
                  <a:pt x="9101" y="13653"/>
                </a:lnTo>
                <a:lnTo>
                  <a:pt x="13687" y="19579"/>
                </a:lnTo>
                <a:lnTo>
                  <a:pt x="18650" y="25435"/>
                </a:lnTo>
                <a:lnTo>
                  <a:pt x="28291" y="36070"/>
                </a:lnTo>
                <a:lnTo>
                  <a:pt x="35752" y="43971"/>
                </a:lnTo>
                <a:lnTo>
                  <a:pt x="42884" y="50269"/>
                </a:lnTo>
                <a:lnTo>
                  <a:pt x="71867" y="74479"/>
                </a:lnTo>
                <a:lnTo>
                  <a:pt x="83693" y="84854"/>
                </a:lnTo>
                <a:lnTo>
                  <a:pt x="89133" y="88954"/>
                </a:lnTo>
                <a:lnTo>
                  <a:pt x="94664" y="92640"/>
                </a:lnTo>
                <a:lnTo>
                  <a:pt x="100256" y="96050"/>
                </a:lnTo>
                <a:lnTo>
                  <a:pt x="107795" y="100229"/>
                </a:lnTo>
                <a:lnTo>
                  <a:pt x="126331" y="109951"/>
                </a:lnTo>
                <a:lnTo>
                  <a:pt x="133750" y="114258"/>
                </a:lnTo>
                <a:lnTo>
                  <a:pt x="139649" y="118082"/>
                </a:lnTo>
                <a:lnTo>
                  <a:pt x="144535" y="121584"/>
                </a:lnTo>
                <a:lnTo>
                  <a:pt x="148744" y="124871"/>
                </a:lnTo>
                <a:lnTo>
                  <a:pt x="152503" y="128015"/>
                </a:lnTo>
                <a:lnTo>
                  <a:pt x="155961" y="131063"/>
                </a:lnTo>
                <a:lnTo>
                  <a:pt x="160171" y="133096"/>
                </a:lnTo>
                <a:lnTo>
                  <a:pt x="164883" y="134450"/>
                </a:lnTo>
                <a:lnTo>
                  <a:pt x="180022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0"/>
          <p:cNvSpPr/>
          <p:nvPr/>
        </p:nvSpPr>
        <p:spPr>
          <a:xfrm>
            <a:off x="7786687" y="3171825"/>
            <a:ext cx="137161" cy="180023"/>
          </a:xfrm>
          <a:custGeom>
            <a:avLst/>
            <a:gdLst/>
            <a:ahLst/>
            <a:cxnLst/>
            <a:rect l="0" t="0" r="0" b="0"/>
            <a:pathLst>
              <a:path w="137161" h="180023">
                <a:moveTo>
                  <a:pt x="137160" y="0"/>
                </a:moveTo>
                <a:lnTo>
                  <a:pt x="128059" y="9101"/>
                </a:lnTo>
                <a:lnTo>
                  <a:pt x="124425" y="13687"/>
                </a:lnTo>
                <a:lnTo>
                  <a:pt x="121050" y="18650"/>
                </a:lnTo>
                <a:lnTo>
                  <a:pt x="117848" y="23863"/>
                </a:lnTo>
                <a:lnTo>
                  <a:pt x="112855" y="31149"/>
                </a:lnTo>
                <a:lnTo>
                  <a:pt x="99688" y="49404"/>
                </a:lnTo>
                <a:lnTo>
                  <a:pt x="94081" y="57700"/>
                </a:lnTo>
                <a:lnTo>
                  <a:pt x="89391" y="65137"/>
                </a:lnTo>
                <a:lnTo>
                  <a:pt x="85312" y="72000"/>
                </a:lnTo>
                <a:lnTo>
                  <a:pt x="70619" y="94865"/>
                </a:lnTo>
                <a:lnTo>
                  <a:pt x="61367" y="108963"/>
                </a:lnTo>
                <a:lnTo>
                  <a:pt x="50436" y="123124"/>
                </a:lnTo>
                <a:lnTo>
                  <a:pt x="38387" y="13732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1"/>
          <p:cNvSpPr/>
          <p:nvPr/>
        </p:nvSpPr>
        <p:spPr>
          <a:xfrm>
            <a:off x="4692517" y="3790384"/>
            <a:ext cx="282391" cy="384424"/>
          </a:xfrm>
          <a:custGeom>
            <a:avLst/>
            <a:gdLst/>
            <a:ahLst/>
            <a:cxnLst/>
            <a:rect l="0" t="0" r="0" b="0"/>
            <a:pathLst>
              <a:path w="282391" h="384424">
                <a:moveTo>
                  <a:pt x="50933" y="50095"/>
                </a:moveTo>
                <a:lnTo>
                  <a:pt x="46382" y="45545"/>
                </a:lnTo>
                <a:lnTo>
                  <a:pt x="45994" y="43252"/>
                </a:lnTo>
                <a:lnTo>
                  <a:pt x="46687" y="40770"/>
                </a:lnTo>
                <a:lnTo>
                  <a:pt x="48102" y="38164"/>
                </a:lnTo>
                <a:lnTo>
                  <a:pt x="49675" y="32727"/>
                </a:lnTo>
                <a:lnTo>
                  <a:pt x="50094" y="29944"/>
                </a:lnTo>
                <a:lnTo>
                  <a:pt x="53231" y="27136"/>
                </a:lnTo>
                <a:lnTo>
                  <a:pt x="58180" y="24312"/>
                </a:lnTo>
                <a:lnTo>
                  <a:pt x="70346" y="18634"/>
                </a:lnTo>
                <a:lnTo>
                  <a:pt x="82103" y="12935"/>
                </a:lnTo>
                <a:lnTo>
                  <a:pt x="87905" y="11034"/>
                </a:lnTo>
                <a:lnTo>
                  <a:pt x="93679" y="9767"/>
                </a:lnTo>
                <a:lnTo>
                  <a:pt x="99433" y="8923"/>
                </a:lnTo>
                <a:lnTo>
                  <a:pt x="105173" y="7407"/>
                </a:lnTo>
                <a:lnTo>
                  <a:pt x="110906" y="5444"/>
                </a:lnTo>
                <a:lnTo>
                  <a:pt x="116632" y="3183"/>
                </a:lnTo>
                <a:lnTo>
                  <a:pt x="121402" y="1676"/>
                </a:lnTo>
                <a:lnTo>
                  <a:pt x="129242" y="0"/>
                </a:lnTo>
                <a:lnTo>
                  <a:pt x="133619" y="507"/>
                </a:lnTo>
                <a:lnTo>
                  <a:pt x="138442" y="1796"/>
                </a:lnTo>
                <a:lnTo>
                  <a:pt x="143563" y="3608"/>
                </a:lnTo>
                <a:lnTo>
                  <a:pt x="151791" y="8162"/>
                </a:lnTo>
                <a:lnTo>
                  <a:pt x="160529" y="15266"/>
                </a:lnTo>
                <a:lnTo>
                  <a:pt x="166859" y="21161"/>
                </a:lnTo>
                <a:lnTo>
                  <a:pt x="173937" y="27948"/>
                </a:lnTo>
                <a:lnTo>
                  <a:pt x="179608" y="35331"/>
                </a:lnTo>
                <a:lnTo>
                  <a:pt x="184341" y="43110"/>
                </a:lnTo>
                <a:lnTo>
                  <a:pt x="188449" y="51153"/>
                </a:lnTo>
                <a:lnTo>
                  <a:pt x="191188" y="59374"/>
                </a:lnTo>
                <a:lnTo>
                  <a:pt x="193013" y="67711"/>
                </a:lnTo>
                <a:lnTo>
                  <a:pt x="194231" y="76126"/>
                </a:lnTo>
                <a:lnTo>
                  <a:pt x="195042" y="87452"/>
                </a:lnTo>
                <a:lnTo>
                  <a:pt x="195583" y="100718"/>
                </a:lnTo>
                <a:lnTo>
                  <a:pt x="195944" y="115276"/>
                </a:lnTo>
                <a:lnTo>
                  <a:pt x="194279" y="127839"/>
                </a:lnTo>
                <a:lnTo>
                  <a:pt x="191265" y="139072"/>
                </a:lnTo>
                <a:lnTo>
                  <a:pt x="187349" y="149418"/>
                </a:lnTo>
                <a:lnTo>
                  <a:pt x="172739" y="191284"/>
                </a:lnTo>
                <a:lnTo>
                  <a:pt x="167379" y="204229"/>
                </a:lnTo>
                <a:lnTo>
                  <a:pt x="161901" y="215716"/>
                </a:lnTo>
                <a:lnTo>
                  <a:pt x="156344" y="226232"/>
                </a:lnTo>
                <a:lnTo>
                  <a:pt x="151687" y="236100"/>
                </a:lnTo>
                <a:lnTo>
                  <a:pt x="147629" y="245536"/>
                </a:lnTo>
                <a:lnTo>
                  <a:pt x="143972" y="254684"/>
                </a:lnTo>
                <a:lnTo>
                  <a:pt x="139629" y="262688"/>
                </a:lnTo>
                <a:lnTo>
                  <a:pt x="134828" y="269929"/>
                </a:lnTo>
                <a:lnTo>
                  <a:pt x="122510" y="285912"/>
                </a:lnTo>
                <a:lnTo>
                  <a:pt x="104334" y="308890"/>
                </a:lnTo>
                <a:lnTo>
                  <a:pt x="94154" y="318828"/>
                </a:lnTo>
                <a:lnTo>
                  <a:pt x="83556" y="327358"/>
                </a:lnTo>
                <a:lnTo>
                  <a:pt x="72682" y="334950"/>
                </a:lnTo>
                <a:lnTo>
                  <a:pt x="64480" y="340963"/>
                </a:lnTo>
                <a:lnTo>
                  <a:pt x="58059" y="345925"/>
                </a:lnTo>
                <a:lnTo>
                  <a:pt x="52826" y="350185"/>
                </a:lnTo>
                <a:lnTo>
                  <a:pt x="44472" y="354919"/>
                </a:lnTo>
                <a:lnTo>
                  <a:pt x="37583" y="357023"/>
                </a:lnTo>
                <a:lnTo>
                  <a:pt x="31347" y="357958"/>
                </a:lnTo>
                <a:lnTo>
                  <a:pt x="25400" y="358374"/>
                </a:lnTo>
                <a:lnTo>
                  <a:pt x="16697" y="358607"/>
                </a:lnTo>
                <a:lnTo>
                  <a:pt x="13822" y="358640"/>
                </a:lnTo>
                <a:lnTo>
                  <a:pt x="10952" y="357709"/>
                </a:lnTo>
                <a:lnTo>
                  <a:pt x="5223" y="354135"/>
                </a:lnTo>
                <a:lnTo>
                  <a:pt x="3315" y="351849"/>
                </a:lnTo>
                <a:lnTo>
                  <a:pt x="2042" y="349372"/>
                </a:lnTo>
                <a:lnTo>
                  <a:pt x="629" y="344080"/>
                </a:lnTo>
                <a:lnTo>
                  <a:pt x="0" y="338553"/>
                </a:lnTo>
                <a:lnTo>
                  <a:pt x="785" y="331935"/>
                </a:lnTo>
                <a:lnTo>
                  <a:pt x="2261" y="322761"/>
                </a:lnTo>
                <a:lnTo>
                  <a:pt x="4198" y="311883"/>
                </a:lnTo>
                <a:lnTo>
                  <a:pt x="5488" y="303678"/>
                </a:lnTo>
                <a:lnTo>
                  <a:pt x="6922" y="292021"/>
                </a:lnTo>
                <a:lnTo>
                  <a:pt x="9210" y="286627"/>
                </a:lnTo>
                <a:lnTo>
                  <a:pt x="16832" y="275553"/>
                </a:lnTo>
                <a:lnTo>
                  <a:pt x="21531" y="269933"/>
                </a:lnTo>
                <a:lnTo>
                  <a:pt x="26569" y="264282"/>
                </a:lnTo>
                <a:lnTo>
                  <a:pt x="31833" y="258609"/>
                </a:lnTo>
                <a:lnTo>
                  <a:pt x="40221" y="247226"/>
                </a:lnTo>
                <a:lnTo>
                  <a:pt x="43791" y="241523"/>
                </a:lnTo>
                <a:lnTo>
                  <a:pt x="49030" y="236769"/>
                </a:lnTo>
                <a:lnTo>
                  <a:pt x="55379" y="232647"/>
                </a:lnTo>
                <a:lnTo>
                  <a:pt x="62469" y="228946"/>
                </a:lnTo>
                <a:lnTo>
                  <a:pt x="69101" y="226480"/>
                </a:lnTo>
                <a:lnTo>
                  <a:pt x="75428" y="224835"/>
                </a:lnTo>
                <a:lnTo>
                  <a:pt x="81550" y="223738"/>
                </a:lnTo>
                <a:lnTo>
                  <a:pt x="87537" y="222055"/>
                </a:lnTo>
                <a:lnTo>
                  <a:pt x="93433" y="219980"/>
                </a:lnTo>
                <a:lnTo>
                  <a:pt x="99268" y="217644"/>
                </a:lnTo>
                <a:lnTo>
                  <a:pt x="106016" y="216087"/>
                </a:lnTo>
                <a:lnTo>
                  <a:pt x="113373" y="215049"/>
                </a:lnTo>
                <a:lnTo>
                  <a:pt x="121134" y="214357"/>
                </a:lnTo>
                <a:lnTo>
                  <a:pt x="127262" y="214848"/>
                </a:lnTo>
                <a:lnTo>
                  <a:pt x="132298" y="216128"/>
                </a:lnTo>
                <a:lnTo>
                  <a:pt x="136609" y="217934"/>
                </a:lnTo>
                <a:lnTo>
                  <a:pt x="142340" y="220090"/>
                </a:lnTo>
                <a:lnTo>
                  <a:pt x="156328" y="225026"/>
                </a:lnTo>
                <a:lnTo>
                  <a:pt x="162154" y="227676"/>
                </a:lnTo>
                <a:lnTo>
                  <a:pt x="166990" y="230395"/>
                </a:lnTo>
                <a:lnTo>
                  <a:pt x="171167" y="233160"/>
                </a:lnTo>
                <a:lnTo>
                  <a:pt x="175856" y="236909"/>
                </a:lnTo>
                <a:lnTo>
                  <a:pt x="180888" y="241313"/>
                </a:lnTo>
                <a:lnTo>
                  <a:pt x="186147" y="246154"/>
                </a:lnTo>
                <a:lnTo>
                  <a:pt x="199610" y="259152"/>
                </a:lnTo>
                <a:lnTo>
                  <a:pt x="207201" y="266619"/>
                </a:lnTo>
                <a:lnTo>
                  <a:pt x="216071" y="279217"/>
                </a:lnTo>
                <a:lnTo>
                  <a:pt x="225795" y="295236"/>
                </a:lnTo>
                <a:lnTo>
                  <a:pt x="250064" y="338947"/>
                </a:lnTo>
                <a:lnTo>
                  <a:pt x="255124" y="348391"/>
                </a:lnTo>
                <a:lnTo>
                  <a:pt x="259450" y="355639"/>
                </a:lnTo>
                <a:lnTo>
                  <a:pt x="266797" y="366233"/>
                </a:lnTo>
                <a:lnTo>
                  <a:pt x="273237" y="374116"/>
                </a:lnTo>
                <a:lnTo>
                  <a:pt x="282390" y="3844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2"/>
          <p:cNvSpPr/>
          <p:nvPr/>
        </p:nvSpPr>
        <p:spPr>
          <a:xfrm>
            <a:off x="5009197" y="3909060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0" y="0"/>
                </a:moveTo>
                <a:lnTo>
                  <a:pt x="13653" y="9102"/>
                </a:lnTo>
                <a:lnTo>
                  <a:pt x="18627" y="11783"/>
                </a:lnTo>
                <a:lnTo>
                  <a:pt x="22895" y="13570"/>
                </a:lnTo>
                <a:lnTo>
                  <a:pt x="26694" y="14762"/>
                </a:lnTo>
                <a:lnTo>
                  <a:pt x="31131" y="17461"/>
                </a:lnTo>
                <a:lnTo>
                  <a:pt x="35994" y="21165"/>
                </a:lnTo>
                <a:lnTo>
                  <a:pt x="41141" y="25540"/>
                </a:lnTo>
                <a:lnTo>
                  <a:pt x="45525" y="29409"/>
                </a:lnTo>
                <a:lnTo>
                  <a:pt x="52936" y="36248"/>
                </a:lnTo>
                <a:lnTo>
                  <a:pt x="90631" y="73525"/>
                </a:lnTo>
                <a:lnTo>
                  <a:pt x="95663" y="80449"/>
                </a:lnTo>
                <a:lnTo>
                  <a:pt x="99971" y="87923"/>
                </a:lnTo>
                <a:lnTo>
                  <a:pt x="113727" y="115898"/>
                </a:lnTo>
                <a:lnTo>
                  <a:pt x="117728" y="122985"/>
                </a:lnTo>
                <a:lnTo>
                  <a:pt x="122301" y="130567"/>
                </a:lnTo>
                <a:lnTo>
                  <a:pt x="127254" y="138480"/>
                </a:lnTo>
                <a:lnTo>
                  <a:pt x="131508" y="145660"/>
                </a:lnTo>
                <a:lnTo>
                  <a:pt x="135297" y="152351"/>
                </a:lnTo>
                <a:lnTo>
                  <a:pt x="138776" y="158718"/>
                </a:lnTo>
                <a:lnTo>
                  <a:pt x="143000" y="165819"/>
                </a:lnTo>
                <a:lnTo>
                  <a:pt x="152773" y="181330"/>
                </a:lnTo>
                <a:lnTo>
                  <a:pt x="159951" y="189466"/>
                </a:lnTo>
                <a:lnTo>
                  <a:pt x="168547" y="197749"/>
                </a:lnTo>
                <a:lnTo>
                  <a:pt x="178087" y="206127"/>
                </a:lnTo>
                <a:lnTo>
                  <a:pt x="184447" y="212665"/>
                </a:lnTo>
                <a:lnTo>
                  <a:pt x="188687" y="217977"/>
                </a:lnTo>
                <a:lnTo>
                  <a:pt x="20574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3"/>
          <p:cNvSpPr/>
          <p:nvPr/>
        </p:nvSpPr>
        <p:spPr>
          <a:xfrm>
            <a:off x="4983479" y="3883342"/>
            <a:ext cx="231459" cy="248604"/>
          </a:xfrm>
          <a:custGeom>
            <a:avLst/>
            <a:gdLst/>
            <a:ahLst/>
            <a:cxnLst/>
            <a:rect l="0" t="0" r="0" b="0"/>
            <a:pathLst>
              <a:path w="231459" h="248604">
                <a:moveTo>
                  <a:pt x="231458" y="0"/>
                </a:moveTo>
                <a:lnTo>
                  <a:pt x="214975" y="16483"/>
                </a:lnTo>
                <a:lnTo>
                  <a:pt x="210945" y="21466"/>
                </a:lnTo>
                <a:lnTo>
                  <a:pt x="207305" y="26693"/>
                </a:lnTo>
                <a:lnTo>
                  <a:pt x="203926" y="32083"/>
                </a:lnTo>
                <a:lnTo>
                  <a:pt x="199768" y="37581"/>
                </a:lnTo>
                <a:lnTo>
                  <a:pt x="195092" y="43152"/>
                </a:lnTo>
                <a:lnTo>
                  <a:pt x="190069" y="48771"/>
                </a:lnTo>
                <a:lnTo>
                  <a:pt x="176868" y="62633"/>
                </a:lnTo>
                <a:lnTo>
                  <a:pt x="109620" y="130380"/>
                </a:lnTo>
                <a:lnTo>
                  <a:pt x="100703" y="140260"/>
                </a:lnTo>
                <a:lnTo>
                  <a:pt x="80635" y="163938"/>
                </a:lnTo>
                <a:lnTo>
                  <a:pt x="67091" y="177872"/>
                </a:lnTo>
                <a:lnTo>
                  <a:pt x="51396" y="192877"/>
                </a:lnTo>
                <a:lnTo>
                  <a:pt x="34264" y="208594"/>
                </a:lnTo>
                <a:lnTo>
                  <a:pt x="22843" y="220025"/>
                </a:lnTo>
                <a:lnTo>
                  <a:pt x="15229" y="228599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4"/>
          <p:cNvSpPr/>
          <p:nvPr/>
        </p:nvSpPr>
        <p:spPr>
          <a:xfrm>
            <a:off x="5343525" y="3943463"/>
            <a:ext cx="317183" cy="17033"/>
          </a:xfrm>
          <a:custGeom>
            <a:avLst/>
            <a:gdLst/>
            <a:ahLst/>
            <a:cxnLst/>
            <a:rect l="0" t="0" r="0" b="0"/>
            <a:pathLst>
              <a:path w="317183" h="17033">
                <a:moveTo>
                  <a:pt x="0" y="17032"/>
                </a:moveTo>
                <a:lnTo>
                  <a:pt x="18203" y="12481"/>
                </a:lnTo>
                <a:lnTo>
                  <a:pt x="25470" y="11140"/>
                </a:lnTo>
                <a:lnTo>
                  <a:pt x="32220" y="10247"/>
                </a:lnTo>
                <a:lnTo>
                  <a:pt x="38625" y="9651"/>
                </a:lnTo>
                <a:lnTo>
                  <a:pt x="48610" y="8301"/>
                </a:lnTo>
                <a:lnTo>
                  <a:pt x="74944" y="4261"/>
                </a:lnTo>
                <a:lnTo>
                  <a:pt x="87110" y="2803"/>
                </a:lnTo>
                <a:lnTo>
                  <a:pt x="98078" y="1831"/>
                </a:lnTo>
                <a:lnTo>
                  <a:pt x="108248" y="1183"/>
                </a:lnTo>
                <a:lnTo>
                  <a:pt x="139867" y="463"/>
                </a:lnTo>
                <a:lnTo>
                  <a:pt x="204052" y="0"/>
                </a:lnTo>
                <a:lnTo>
                  <a:pt x="217949" y="915"/>
                </a:lnTo>
                <a:lnTo>
                  <a:pt x="231977" y="2477"/>
                </a:lnTo>
                <a:lnTo>
                  <a:pt x="246091" y="4471"/>
                </a:lnTo>
                <a:lnTo>
                  <a:pt x="259311" y="6753"/>
                </a:lnTo>
                <a:lnTo>
                  <a:pt x="271934" y="9227"/>
                </a:lnTo>
                <a:lnTo>
                  <a:pt x="284159" y="11828"/>
                </a:lnTo>
                <a:lnTo>
                  <a:pt x="293262" y="13562"/>
                </a:lnTo>
                <a:lnTo>
                  <a:pt x="300283" y="14719"/>
                </a:lnTo>
                <a:lnTo>
                  <a:pt x="317182" y="170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5"/>
          <p:cNvSpPr/>
          <p:nvPr/>
        </p:nvSpPr>
        <p:spPr>
          <a:xfrm>
            <a:off x="5450168" y="3831907"/>
            <a:ext cx="30517" cy="274321"/>
          </a:xfrm>
          <a:custGeom>
            <a:avLst/>
            <a:gdLst/>
            <a:ahLst/>
            <a:cxnLst/>
            <a:rect l="0" t="0" r="0" b="0"/>
            <a:pathLst>
              <a:path w="30517" h="274321">
                <a:moveTo>
                  <a:pt x="21944" y="0"/>
                </a:moveTo>
                <a:lnTo>
                  <a:pt x="12843" y="9102"/>
                </a:lnTo>
                <a:lnTo>
                  <a:pt x="10161" y="13688"/>
                </a:lnTo>
                <a:lnTo>
                  <a:pt x="8374" y="18650"/>
                </a:lnTo>
                <a:lnTo>
                  <a:pt x="7182" y="23863"/>
                </a:lnTo>
                <a:lnTo>
                  <a:pt x="6388" y="29244"/>
                </a:lnTo>
                <a:lnTo>
                  <a:pt x="5858" y="34736"/>
                </a:lnTo>
                <a:lnTo>
                  <a:pt x="5505" y="40302"/>
                </a:lnTo>
                <a:lnTo>
                  <a:pt x="4317" y="47823"/>
                </a:lnTo>
                <a:lnTo>
                  <a:pt x="2573" y="56647"/>
                </a:lnTo>
                <a:lnTo>
                  <a:pt x="457" y="66340"/>
                </a:lnTo>
                <a:lnTo>
                  <a:pt x="0" y="74707"/>
                </a:lnTo>
                <a:lnTo>
                  <a:pt x="647" y="82189"/>
                </a:lnTo>
                <a:lnTo>
                  <a:pt x="2030" y="89083"/>
                </a:lnTo>
                <a:lnTo>
                  <a:pt x="6109" y="114523"/>
                </a:lnTo>
                <a:lnTo>
                  <a:pt x="8530" y="130641"/>
                </a:lnTo>
                <a:lnTo>
                  <a:pt x="10144" y="144244"/>
                </a:lnTo>
                <a:lnTo>
                  <a:pt x="11219" y="156170"/>
                </a:lnTo>
                <a:lnTo>
                  <a:pt x="11937" y="166978"/>
                </a:lnTo>
                <a:lnTo>
                  <a:pt x="13368" y="179899"/>
                </a:lnTo>
                <a:lnTo>
                  <a:pt x="18979" y="220626"/>
                </a:lnTo>
                <a:lnTo>
                  <a:pt x="19968" y="228999"/>
                </a:lnTo>
                <a:lnTo>
                  <a:pt x="20627" y="235534"/>
                </a:lnTo>
                <a:lnTo>
                  <a:pt x="21065" y="240842"/>
                </a:lnTo>
                <a:lnTo>
                  <a:pt x="21554" y="249281"/>
                </a:lnTo>
                <a:lnTo>
                  <a:pt x="21771" y="256207"/>
                </a:lnTo>
                <a:lnTo>
                  <a:pt x="21829" y="259387"/>
                </a:lnTo>
                <a:lnTo>
                  <a:pt x="22820" y="262460"/>
                </a:lnTo>
                <a:lnTo>
                  <a:pt x="24433" y="265461"/>
                </a:lnTo>
                <a:lnTo>
                  <a:pt x="30516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6"/>
          <p:cNvSpPr/>
          <p:nvPr/>
        </p:nvSpPr>
        <p:spPr>
          <a:xfrm>
            <a:off x="5677852" y="3814808"/>
            <a:ext cx="179871" cy="342300"/>
          </a:xfrm>
          <a:custGeom>
            <a:avLst/>
            <a:gdLst/>
            <a:ahLst/>
            <a:cxnLst/>
            <a:rect l="0" t="0" r="0" b="0"/>
            <a:pathLst>
              <a:path w="179871" h="342300">
                <a:moveTo>
                  <a:pt x="0" y="34244"/>
                </a:moveTo>
                <a:lnTo>
                  <a:pt x="9102" y="25143"/>
                </a:lnTo>
                <a:lnTo>
                  <a:pt x="13688" y="21509"/>
                </a:lnTo>
                <a:lnTo>
                  <a:pt x="18650" y="18134"/>
                </a:lnTo>
                <a:lnTo>
                  <a:pt x="23864" y="14931"/>
                </a:lnTo>
                <a:lnTo>
                  <a:pt x="29244" y="11844"/>
                </a:lnTo>
                <a:lnTo>
                  <a:pt x="40302" y="5873"/>
                </a:lnTo>
                <a:lnTo>
                  <a:pt x="44966" y="3901"/>
                </a:lnTo>
                <a:lnTo>
                  <a:pt x="49027" y="2585"/>
                </a:lnTo>
                <a:lnTo>
                  <a:pt x="52688" y="1708"/>
                </a:lnTo>
                <a:lnTo>
                  <a:pt x="57985" y="1123"/>
                </a:lnTo>
                <a:lnTo>
                  <a:pt x="64374" y="734"/>
                </a:lnTo>
                <a:lnTo>
                  <a:pt x="81939" y="185"/>
                </a:lnTo>
                <a:lnTo>
                  <a:pt x="95716" y="23"/>
                </a:lnTo>
                <a:lnTo>
                  <a:pt x="100958" y="0"/>
                </a:lnTo>
                <a:lnTo>
                  <a:pt x="106358" y="1890"/>
                </a:lnTo>
                <a:lnTo>
                  <a:pt x="111863" y="5054"/>
                </a:lnTo>
                <a:lnTo>
                  <a:pt x="117438" y="9069"/>
                </a:lnTo>
                <a:lnTo>
                  <a:pt x="122107" y="13651"/>
                </a:lnTo>
                <a:lnTo>
                  <a:pt x="126172" y="18610"/>
                </a:lnTo>
                <a:lnTo>
                  <a:pt x="129835" y="23822"/>
                </a:lnTo>
                <a:lnTo>
                  <a:pt x="131324" y="29201"/>
                </a:lnTo>
                <a:lnTo>
                  <a:pt x="131364" y="34692"/>
                </a:lnTo>
                <a:lnTo>
                  <a:pt x="130439" y="40258"/>
                </a:lnTo>
                <a:lnTo>
                  <a:pt x="129822" y="45873"/>
                </a:lnTo>
                <a:lnTo>
                  <a:pt x="129410" y="51522"/>
                </a:lnTo>
                <a:lnTo>
                  <a:pt x="129136" y="57193"/>
                </a:lnTo>
                <a:lnTo>
                  <a:pt x="127048" y="63831"/>
                </a:lnTo>
                <a:lnTo>
                  <a:pt x="123752" y="71114"/>
                </a:lnTo>
                <a:lnTo>
                  <a:pt x="112549" y="92476"/>
                </a:lnTo>
                <a:lnTo>
                  <a:pt x="109323" y="98783"/>
                </a:lnTo>
                <a:lnTo>
                  <a:pt x="105267" y="105845"/>
                </a:lnTo>
                <a:lnTo>
                  <a:pt x="100658" y="113411"/>
                </a:lnTo>
                <a:lnTo>
                  <a:pt x="95680" y="121312"/>
                </a:lnTo>
                <a:lnTo>
                  <a:pt x="90457" y="128484"/>
                </a:lnTo>
                <a:lnTo>
                  <a:pt x="85070" y="135171"/>
                </a:lnTo>
                <a:lnTo>
                  <a:pt x="79573" y="141534"/>
                </a:lnTo>
                <a:lnTo>
                  <a:pt x="74956" y="148633"/>
                </a:lnTo>
                <a:lnTo>
                  <a:pt x="70926" y="156224"/>
                </a:lnTo>
                <a:lnTo>
                  <a:pt x="67287" y="164141"/>
                </a:lnTo>
                <a:lnTo>
                  <a:pt x="62955" y="170372"/>
                </a:lnTo>
                <a:lnTo>
                  <a:pt x="58162" y="175479"/>
                </a:lnTo>
                <a:lnTo>
                  <a:pt x="53063" y="179836"/>
                </a:lnTo>
                <a:lnTo>
                  <a:pt x="49662" y="183692"/>
                </a:lnTo>
                <a:lnTo>
                  <a:pt x="45885" y="190518"/>
                </a:lnTo>
                <a:lnTo>
                  <a:pt x="45830" y="191767"/>
                </a:lnTo>
                <a:lnTo>
                  <a:pt x="46746" y="191647"/>
                </a:lnTo>
                <a:lnTo>
                  <a:pt x="48309" y="190614"/>
                </a:lnTo>
                <a:lnTo>
                  <a:pt x="52586" y="189467"/>
                </a:lnTo>
                <a:lnTo>
                  <a:pt x="55060" y="189161"/>
                </a:lnTo>
                <a:lnTo>
                  <a:pt x="59566" y="187052"/>
                </a:lnTo>
                <a:lnTo>
                  <a:pt x="65429" y="183741"/>
                </a:lnTo>
                <a:lnTo>
                  <a:pt x="72194" y="179629"/>
                </a:lnTo>
                <a:lnTo>
                  <a:pt x="78609" y="175935"/>
                </a:lnTo>
                <a:lnTo>
                  <a:pt x="90817" y="169290"/>
                </a:lnTo>
                <a:lnTo>
                  <a:pt x="96740" y="167137"/>
                </a:lnTo>
                <a:lnTo>
                  <a:pt x="102593" y="165702"/>
                </a:lnTo>
                <a:lnTo>
                  <a:pt x="108401" y="164745"/>
                </a:lnTo>
                <a:lnTo>
                  <a:pt x="114177" y="164108"/>
                </a:lnTo>
                <a:lnTo>
                  <a:pt x="119933" y="163682"/>
                </a:lnTo>
                <a:lnTo>
                  <a:pt x="125675" y="163399"/>
                </a:lnTo>
                <a:lnTo>
                  <a:pt x="137136" y="163084"/>
                </a:lnTo>
                <a:lnTo>
                  <a:pt x="142859" y="162999"/>
                </a:lnTo>
                <a:lnTo>
                  <a:pt x="147626" y="163896"/>
                </a:lnTo>
                <a:lnTo>
                  <a:pt x="151758" y="165446"/>
                </a:lnTo>
                <a:lnTo>
                  <a:pt x="155464" y="167432"/>
                </a:lnTo>
                <a:lnTo>
                  <a:pt x="158888" y="169709"/>
                </a:lnTo>
                <a:lnTo>
                  <a:pt x="162123" y="172179"/>
                </a:lnTo>
                <a:lnTo>
                  <a:pt x="165232" y="174778"/>
                </a:lnTo>
                <a:lnTo>
                  <a:pt x="168257" y="177464"/>
                </a:lnTo>
                <a:lnTo>
                  <a:pt x="174158" y="182987"/>
                </a:lnTo>
                <a:lnTo>
                  <a:pt x="176113" y="185794"/>
                </a:lnTo>
                <a:lnTo>
                  <a:pt x="178285" y="191452"/>
                </a:lnTo>
                <a:lnTo>
                  <a:pt x="179250" y="199682"/>
                </a:lnTo>
                <a:lnTo>
                  <a:pt x="179679" y="209689"/>
                </a:lnTo>
                <a:lnTo>
                  <a:pt x="179870" y="220487"/>
                </a:lnTo>
                <a:lnTo>
                  <a:pt x="178968" y="226034"/>
                </a:lnTo>
                <a:lnTo>
                  <a:pt x="177415" y="231636"/>
                </a:lnTo>
                <a:lnTo>
                  <a:pt x="175427" y="237276"/>
                </a:lnTo>
                <a:lnTo>
                  <a:pt x="172196" y="242941"/>
                </a:lnTo>
                <a:lnTo>
                  <a:pt x="168138" y="248623"/>
                </a:lnTo>
                <a:lnTo>
                  <a:pt x="163526" y="254316"/>
                </a:lnTo>
                <a:lnTo>
                  <a:pt x="158548" y="260016"/>
                </a:lnTo>
                <a:lnTo>
                  <a:pt x="153323" y="265721"/>
                </a:lnTo>
                <a:lnTo>
                  <a:pt x="141486" y="278093"/>
                </a:lnTo>
                <a:lnTo>
                  <a:pt x="106862" y="313089"/>
                </a:lnTo>
                <a:lnTo>
                  <a:pt x="99816" y="318248"/>
                </a:lnTo>
                <a:lnTo>
                  <a:pt x="92262" y="322640"/>
                </a:lnTo>
                <a:lnTo>
                  <a:pt x="84368" y="326521"/>
                </a:lnTo>
                <a:lnTo>
                  <a:pt x="78153" y="330060"/>
                </a:lnTo>
                <a:lnTo>
                  <a:pt x="73057" y="333372"/>
                </a:lnTo>
                <a:lnTo>
                  <a:pt x="68707" y="336533"/>
                </a:lnTo>
                <a:lnTo>
                  <a:pt x="64855" y="338640"/>
                </a:lnTo>
                <a:lnTo>
                  <a:pt x="61334" y="340044"/>
                </a:lnTo>
                <a:lnTo>
                  <a:pt x="58035" y="340981"/>
                </a:lnTo>
                <a:lnTo>
                  <a:pt x="54882" y="341605"/>
                </a:lnTo>
                <a:lnTo>
                  <a:pt x="51828" y="342021"/>
                </a:lnTo>
                <a:lnTo>
                  <a:pt x="48840" y="342299"/>
                </a:lnTo>
                <a:lnTo>
                  <a:pt x="46847" y="341532"/>
                </a:lnTo>
                <a:lnTo>
                  <a:pt x="45519" y="340067"/>
                </a:lnTo>
                <a:lnTo>
                  <a:pt x="42863" y="3342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7"/>
          <p:cNvSpPr/>
          <p:nvPr/>
        </p:nvSpPr>
        <p:spPr>
          <a:xfrm>
            <a:off x="5952172" y="3926204"/>
            <a:ext cx="171451" cy="248604"/>
          </a:xfrm>
          <a:custGeom>
            <a:avLst/>
            <a:gdLst/>
            <a:ahLst/>
            <a:cxnLst/>
            <a:rect l="0" t="0" r="0" b="0"/>
            <a:pathLst>
              <a:path w="171451" h="248604">
                <a:moveTo>
                  <a:pt x="0" y="0"/>
                </a:moveTo>
                <a:lnTo>
                  <a:pt x="4551" y="13653"/>
                </a:lnTo>
                <a:lnTo>
                  <a:pt x="7797" y="18627"/>
                </a:lnTo>
                <a:lnTo>
                  <a:pt x="11865" y="22896"/>
                </a:lnTo>
                <a:lnTo>
                  <a:pt x="16483" y="26694"/>
                </a:lnTo>
                <a:lnTo>
                  <a:pt x="20513" y="30179"/>
                </a:lnTo>
                <a:lnTo>
                  <a:pt x="24153" y="33455"/>
                </a:lnTo>
                <a:lnTo>
                  <a:pt x="27533" y="36591"/>
                </a:lnTo>
                <a:lnTo>
                  <a:pt x="30737" y="40587"/>
                </a:lnTo>
                <a:lnTo>
                  <a:pt x="33826" y="45155"/>
                </a:lnTo>
                <a:lnTo>
                  <a:pt x="36839" y="50106"/>
                </a:lnTo>
                <a:lnTo>
                  <a:pt x="39799" y="54360"/>
                </a:lnTo>
                <a:lnTo>
                  <a:pt x="42726" y="58148"/>
                </a:lnTo>
                <a:lnTo>
                  <a:pt x="45629" y="61625"/>
                </a:lnTo>
                <a:lnTo>
                  <a:pt x="49469" y="65849"/>
                </a:lnTo>
                <a:lnTo>
                  <a:pt x="58816" y="75621"/>
                </a:lnTo>
                <a:lnTo>
                  <a:pt x="63976" y="82800"/>
                </a:lnTo>
                <a:lnTo>
                  <a:pt x="69321" y="91395"/>
                </a:lnTo>
                <a:lnTo>
                  <a:pt x="74789" y="100935"/>
                </a:lnTo>
                <a:lnTo>
                  <a:pt x="81292" y="110153"/>
                </a:lnTo>
                <a:lnTo>
                  <a:pt x="88484" y="119156"/>
                </a:lnTo>
                <a:lnTo>
                  <a:pt x="96137" y="128015"/>
                </a:lnTo>
                <a:lnTo>
                  <a:pt x="104097" y="138683"/>
                </a:lnTo>
                <a:lnTo>
                  <a:pt x="112260" y="150558"/>
                </a:lnTo>
                <a:lnTo>
                  <a:pt x="120560" y="163237"/>
                </a:lnTo>
                <a:lnTo>
                  <a:pt x="127046" y="173595"/>
                </a:lnTo>
                <a:lnTo>
                  <a:pt x="132322" y="182405"/>
                </a:lnTo>
                <a:lnTo>
                  <a:pt x="136792" y="190184"/>
                </a:lnTo>
                <a:lnTo>
                  <a:pt x="140725" y="196322"/>
                </a:lnTo>
                <a:lnTo>
                  <a:pt x="144300" y="201366"/>
                </a:lnTo>
                <a:lnTo>
                  <a:pt x="147634" y="205682"/>
                </a:lnTo>
                <a:lnTo>
                  <a:pt x="150810" y="211417"/>
                </a:lnTo>
                <a:lnTo>
                  <a:pt x="153880" y="218097"/>
                </a:lnTo>
                <a:lnTo>
                  <a:pt x="156879" y="225408"/>
                </a:lnTo>
                <a:lnTo>
                  <a:pt x="158879" y="231235"/>
                </a:lnTo>
                <a:lnTo>
                  <a:pt x="160212" y="236072"/>
                </a:lnTo>
                <a:lnTo>
                  <a:pt x="17145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8"/>
          <p:cNvSpPr/>
          <p:nvPr/>
        </p:nvSpPr>
        <p:spPr>
          <a:xfrm>
            <a:off x="5960745" y="3900487"/>
            <a:ext cx="205740" cy="222886"/>
          </a:xfrm>
          <a:custGeom>
            <a:avLst/>
            <a:gdLst/>
            <a:ahLst/>
            <a:cxnLst/>
            <a:rect l="0" t="0" r="0" b="0"/>
            <a:pathLst>
              <a:path w="205740" h="222886">
                <a:moveTo>
                  <a:pt x="205739" y="0"/>
                </a:moveTo>
                <a:lnTo>
                  <a:pt x="192087" y="9102"/>
                </a:lnTo>
                <a:lnTo>
                  <a:pt x="186160" y="12735"/>
                </a:lnTo>
                <a:lnTo>
                  <a:pt x="180304" y="16110"/>
                </a:lnTo>
                <a:lnTo>
                  <a:pt x="174495" y="19313"/>
                </a:lnTo>
                <a:lnTo>
                  <a:pt x="169670" y="23352"/>
                </a:lnTo>
                <a:lnTo>
                  <a:pt x="165501" y="27951"/>
                </a:lnTo>
                <a:lnTo>
                  <a:pt x="161769" y="32922"/>
                </a:lnTo>
                <a:lnTo>
                  <a:pt x="152542" y="46065"/>
                </a:lnTo>
                <a:lnTo>
                  <a:pt x="147415" y="53570"/>
                </a:lnTo>
                <a:lnTo>
                  <a:pt x="141139" y="61430"/>
                </a:lnTo>
                <a:lnTo>
                  <a:pt x="134097" y="69529"/>
                </a:lnTo>
                <a:lnTo>
                  <a:pt x="126545" y="77785"/>
                </a:lnTo>
                <a:lnTo>
                  <a:pt x="119606" y="86147"/>
                </a:lnTo>
                <a:lnTo>
                  <a:pt x="113075" y="94579"/>
                </a:lnTo>
                <a:lnTo>
                  <a:pt x="106816" y="103058"/>
                </a:lnTo>
                <a:lnTo>
                  <a:pt x="94781" y="120098"/>
                </a:lnTo>
                <a:lnTo>
                  <a:pt x="88905" y="128643"/>
                </a:lnTo>
                <a:lnTo>
                  <a:pt x="77367" y="142912"/>
                </a:lnTo>
                <a:lnTo>
                  <a:pt x="62055" y="160998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9"/>
          <p:cNvSpPr/>
          <p:nvPr/>
        </p:nvSpPr>
        <p:spPr>
          <a:xfrm>
            <a:off x="6295072" y="3977640"/>
            <a:ext cx="282894" cy="4940"/>
          </a:xfrm>
          <a:custGeom>
            <a:avLst/>
            <a:gdLst/>
            <a:ahLst/>
            <a:cxnLst/>
            <a:rect l="0" t="0" r="0" b="0"/>
            <a:pathLst>
              <a:path w="282894" h="4940">
                <a:moveTo>
                  <a:pt x="0" y="0"/>
                </a:moveTo>
                <a:lnTo>
                  <a:pt x="18203" y="4550"/>
                </a:lnTo>
                <a:lnTo>
                  <a:pt x="25470" y="4939"/>
                </a:lnTo>
                <a:lnTo>
                  <a:pt x="32221" y="4245"/>
                </a:lnTo>
                <a:lnTo>
                  <a:pt x="38625" y="2829"/>
                </a:lnTo>
                <a:lnTo>
                  <a:pt x="52420" y="1886"/>
                </a:lnTo>
                <a:lnTo>
                  <a:pt x="71142" y="1257"/>
                </a:lnTo>
                <a:lnTo>
                  <a:pt x="155699" y="37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0"/>
          <p:cNvSpPr/>
          <p:nvPr/>
        </p:nvSpPr>
        <p:spPr>
          <a:xfrm>
            <a:off x="6382449" y="3866197"/>
            <a:ext cx="32639" cy="342901"/>
          </a:xfrm>
          <a:custGeom>
            <a:avLst/>
            <a:gdLst/>
            <a:ahLst/>
            <a:cxnLst/>
            <a:rect l="0" t="0" r="0" b="0"/>
            <a:pathLst>
              <a:path w="32639" h="342901">
                <a:moveTo>
                  <a:pt x="32638" y="0"/>
                </a:moveTo>
                <a:lnTo>
                  <a:pt x="28088" y="9102"/>
                </a:lnTo>
                <a:lnTo>
                  <a:pt x="26746" y="13688"/>
                </a:lnTo>
                <a:lnTo>
                  <a:pt x="25853" y="18650"/>
                </a:lnTo>
                <a:lnTo>
                  <a:pt x="25257" y="23864"/>
                </a:lnTo>
                <a:lnTo>
                  <a:pt x="24860" y="30196"/>
                </a:lnTo>
                <a:lnTo>
                  <a:pt x="24419" y="44853"/>
                </a:lnTo>
                <a:lnTo>
                  <a:pt x="23349" y="55620"/>
                </a:lnTo>
                <a:lnTo>
                  <a:pt x="21683" y="68512"/>
                </a:lnTo>
                <a:lnTo>
                  <a:pt x="19619" y="82822"/>
                </a:lnTo>
                <a:lnTo>
                  <a:pt x="17291" y="95220"/>
                </a:lnTo>
                <a:lnTo>
                  <a:pt x="14787" y="106343"/>
                </a:lnTo>
                <a:lnTo>
                  <a:pt x="12165" y="116615"/>
                </a:lnTo>
                <a:lnTo>
                  <a:pt x="9465" y="134894"/>
                </a:lnTo>
                <a:lnTo>
                  <a:pt x="3923" y="185683"/>
                </a:lnTo>
                <a:lnTo>
                  <a:pt x="2065" y="208561"/>
                </a:lnTo>
                <a:lnTo>
                  <a:pt x="826" y="228576"/>
                </a:lnTo>
                <a:lnTo>
                  <a:pt x="0" y="246682"/>
                </a:lnTo>
                <a:lnTo>
                  <a:pt x="1355" y="262562"/>
                </a:lnTo>
                <a:lnTo>
                  <a:pt x="4163" y="276959"/>
                </a:lnTo>
                <a:lnTo>
                  <a:pt x="11410" y="302163"/>
                </a:lnTo>
                <a:lnTo>
                  <a:pt x="24066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1"/>
          <p:cNvSpPr/>
          <p:nvPr/>
        </p:nvSpPr>
        <p:spPr>
          <a:xfrm>
            <a:off x="6587146" y="3831907"/>
            <a:ext cx="213705" cy="162319"/>
          </a:xfrm>
          <a:custGeom>
            <a:avLst/>
            <a:gdLst/>
            <a:ahLst/>
            <a:cxnLst/>
            <a:rect l="0" t="0" r="0" b="0"/>
            <a:pathLst>
              <a:path w="213705" h="162319">
                <a:moveTo>
                  <a:pt x="50826" y="0"/>
                </a:moveTo>
                <a:lnTo>
                  <a:pt x="50826" y="35796"/>
                </a:lnTo>
                <a:lnTo>
                  <a:pt x="49874" y="42914"/>
                </a:lnTo>
                <a:lnTo>
                  <a:pt x="48286" y="49564"/>
                </a:lnTo>
                <a:lnTo>
                  <a:pt x="30675" y="103262"/>
                </a:lnTo>
                <a:lnTo>
                  <a:pt x="26915" y="110752"/>
                </a:lnTo>
                <a:lnTo>
                  <a:pt x="22503" y="117649"/>
                </a:lnTo>
                <a:lnTo>
                  <a:pt x="17657" y="124153"/>
                </a:lnTo>
                <a:lnTo>
                  <a:pt x="12520" y="132299"/>
                </a:lnTo>
                <a:lnTo>
                  <a:pt x="7192" y="141539"/>
                </a:lnTo>
                <a:lnTo>
                  <a:pt x="1734" y="151509"/>
                </a:lnTo>
                <a:lnTo>
                  <a:pt x="0" y="157204"/>
                </a:lnTo>
                <a:lnTo>
                  <a:pt x="750" y="160048"/>
                </a:lnTo>
                <a:lnTo>
                  <a:pt x="3154" y="160991"/>
                </a:lnTo>
                <a:lnTo>
                  <a:pt x="6663" y="161620"/>
                </a:lnTo>
                <a:lnTo>
                  <a:pt x="10906" y="162039"/>
                </a:lnTo>
                <a:lnTo>
                  <a:pt x="15640" y="162318"/>
                </a:lnTo>
                <a:lnTo>
                  <a:pt x="20701" y="161553"/>
                </a:lnTo>
                <a:lnTo>
                  <a:pt x="25981" y="160089"/>
                </a:lnTo>
                <a:lnTo>
                  <a:pt x="31405" y="158161"/>
                </a:lnTo>
                <a:lnTo>
                  <a:pt x="36926" y="155924"/>
                </a:lnTo>
                <a:lnTo>
                  <a:pt x="42512" y="153479"/>
                </a:lnTo>
                <a:lnTo>
                  <a:pt x="48141" y="150897"/>
                </a:lnTo>
                <a:lnTo>
                  <a:pt x="54751" y="149175"/>
                </a:lnTo>
                <a:lnTo>
                  <a:pt x="62015" y="148028"/>
                </a:lnTo>
                <a:lnTo>
                  <a:pt x="69715" y="147263"/>
                </a:lnTo>
                <a:lnTo>
                  <a:pt x="76754" y="145800"/>
                </a:lnTo>
                <a:lnTo>
                  <a:pt x="83351" y="143873"/>
                </a:lnTo>
                <a:lnTo>
                  <a:pt x="89654" y="141635"/>
                </a:lnTo>
                <a:lnTo>
                  <a:pt x="98619" y="140143"/>
                </a:lnTo>
                <a:lnTo>
                  <a:pt x="109359" y="139149"/>
                </a:lnTo>
                <a:lnTo>
                  <a:pt x="131133" y="138044"/>
                </a:lnTo>
                <a:lnTo>
                  <a:pt x="147160" y="137553"/>
                </a:lnTo>
                <a:lnTo>
                  <a:pt x="156960" y="136469"/>
                </a:lnTo>
                <a:lnTo>
                  <a:pt x="168254" y="134795"/>
                </a:lnTo>
                <a:lnTo>
                  <a:pt x="180547" y="132726"/>
                </a:lnTo>
                <a:lnTo>
                  <a:pt x="189694" y="131346"/>
                </a:lnTo>
                <a:lnTo>
                  <a:pt x="196745" y="130427"/>
                </a:lnTo>
                <a:lnTo>
                  <a:pt x="213704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2"/>
          <p:cNvSpPr/>
          <p:nvPr/>
        </p:nvSpPr>
        <p:spPr>
          <a:xfrm>
            <a:off x="6728272" y="3789045"/>
            <a:ext cx="55434" cy="428626"/>
          </a:xfrm>
          <a:custGeom>
            <a:avLst/>
            <a:gdLst/>
            <a:ahLst/>
            <a:cxnLst/>
            <a:rect l="0" t="0" r="0" b="0"/>
            <a:pathLst>
              <a:path w="55434" h="428626">
                <a:moveTo>
                  <a:pt x="55433" y="0"/>
                </a:moveTo>
                <a:lnTo>
                  <a:pt x="46331" y="9101"/>
                </a:lnTo>
                <a:lnTo>
                  <a:pt x="43650" y="13688"/>
                </a:lnTo>
                <a:lnTo>
                  <a:pt x="41862" y="18650"/>
                </a:lnTo>
                <a:lnTo>
                  <a:pt x="40671" y="23863"/>
                </a:lnTo>
                <a:lnTo>
                  <a:pt x="38924" y="30196"/>
                </a:lnTo>
                <a:lnTo>
                  <a:pt x="34443" y="44853"/>
                </a:lnTo>
                <a:lnTo>
                  <a:pt x="32867" y="51809"/>
                </a:lnTo>
                <a:lnTo>
                  <a:pt x="31816" y="58352"/>
                </a:lnTo>
                <a:lnTo>
                  <a:pt x="21029" y="146252"/>
                </a:lnTo>
                <a:lnTo>
                  <a:pt x="18209" y="177511"/>
                </a:lnTo>
                <a:lnTo>
                  <a:pt x="16329" y="206923"/>
                </a:lnTo>
                <a:lnTo>
                  <a:pt x="15076" y="235104"/>
                </a:lnTo>
                <a:lnTo>
                  <a:pt x="13288" y="256748"/>
                </a:lnTo>
                <a:lnTo>
                  <a:pt x="11144" y="274036"/>
                </a:lnTo>
                <a:lnTo>
                  <a:pt x="8762" y="288418"/>
                </a:lnTo>
                <a:lnTo>
                  <a:pt x="3576" y="329798"/>
                </a:lnTo>
                <a:lnTo>
                  <a:pt x="859" y="354168"/>
                </a:lnTo>
                <a:lnTo>
                  <a:pt x="0" y="373272"/>
                </a:lnTo>
                <a:lnTo>
                  <a:pt x="380" y="388865"/>
                </a:lnTo>
                <a:lnTo>
                  <a:pt x="1586" y="402118"/>
                </a:lnTo>
                <a:lnTo>
                  <a:pt x="3342" y="410954"/>
                </a:lnTo>
                <a:lnTo>
                  <a:pt x="5465" y="416844"/>
                </a:lnTo>
                <a:lnTo>
                  <a:pt x="12570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3"/>
          <p:cNvSpPr/>
          <p:nvPr/>
        </p:nvSpPr>
        <p:spPr>
          <a:xfrm>
            <a:off x="6878002" y="3917632"/>
            <a:ext cx="222886" cy="291466"/>
          </a:xfrm>
          <a:custGeom>
            <a:avLst/>
            <a:gdLst/>
            <a:ahLst/>
            <a:cxnLst/>
            <a:rect l="0" t="0" r="0" b="0"/>
            <a:pathLst>
              <a:path w="222886" h="291466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9313" y="11932"/>
                </a:lnTo>
                <a:lnTo>
                  <a:pt x="40651" y="32608"/>
                </a:lnTo>
                <a:lnTo>
                  <a:pt x="85924" y="77455"/>
                </a:lnTo>
                <a:lnTo>
                  <a:pt x="93477" y="85927"/>
                </a:lnTo>
                <a:lnTo>
                  <a:pt x="100418" y="94432"/>
                </a:lnTo>
                <a:lnTo>
                  <a:pt x="106951" y="102960"/>
                </a:lnTo>
                <a:lnTo>
                  <a:pt x="138898" y="146817"/>
                </a:lnTo>
                <a:lnTo>
                  <a:pt x="148796" y="159791"/>
                </a:lnTo>
                <a:lnTo>
                  <a:pt x="157300" y="170345"/>
                </a:lnTo>
                <a:lnTo>
                  <a:pt x="164874" y="179286"/>
                </a:lnTo>
                <a:lnTo>
                  <a:pt x="170876" y="187151"/>
                </a:lnTo>
                <a:lnTo>
                  <a:pt x="175830" y="194300"/>
                </a:lnTo>
                <a:lnTo>
                  <a:pt x="180085" y="200971"/>
                </a:lnTo>
                <a:lnTo>
                  <a:pt x="185780" y="212086"/>
                </a:lnTo>
                <a:lnTo>
                  <a:pt x="192433" y="226163"/>
                </a:lnTo>
                <a:lnTo>
                  <a:pt x="210370" y="265132"/>
                </a:lnTo>
                <a:lnTo>
                  <a:pt x="222885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4"/>
          <p:cNvSpPr/>
          <p:nvPr/>
        </p:nvSpPr>
        <p:spPr>
          <a:xfrm>
            <a:off x="6860857" y="3917632"/>
            <a:ext cx="240031" cy="274321"/>
          </a:xfrm>
          <a:custGeom>
            <a:avLst/>
            <a:gdLst/>
            <a:ahLst/>
            <a:cxnLst/>
            <a:rect l="0" t="0" r="0" b="0"/>
            <a:pathLst>
              <a:path w="240031" h="274321">
                <a:moveTo>
                  <a:pt x="240030" y="0"/>
                </a:moveTo>
                <a:lnTo>
                  <a:pt x="226377" y="4551"/>
                </a:lnTo>
                <a:lnTo>
                  <a:pt x="221403" y="7797"/>
                </a:lnTo>
                <a:lnTo>
                  <a:pt x="217134" y="11865"/>
                </a:lnTo>
                <a:lnTo>
                  <a:pt x="174925" y="63052"/>
                </a:lnTo>
                <a:lnTo>
                  <a:pt x="155850" y="87396"/>
                </a:lnTo>
                <a:lnTo>
                  <a:pt x="146762" y="98269"/>
                </a:lnTo>
                <a:lnTo>
                  <a:pt x="137846" y="108375"/>
                </a:lnTo>
                <a:lnTo>
                  <a:pt x="120320" y="127224"/>
                </a:lnTo>
                <a:lnTo>
                  <a:pt x="103006" y="145126"/>
                </a:lnTo>
                <a:lnTo>
                  <a:pt x="93436" y="156759"/>
                </a:lnTo>
                <a:lnTo>
                  <a:pt x="83246" y="170228"/>
                </a:lnTo>
                <a:lnTo>
                  <a:pt x="72642" y="184923"/>
                </a:lnTo>
                <a:lnTo>
                  <a:pt x="63668" y="196625"/>
                </a:lnTo>
                <a:lnTo>
                  <a:pt x="55780" y="206331"/>
                </a:lnTo>
                <a:lnTo>
                  <a:pt x="48616" y="214706"/>
                </a:lnTo>
                <a:lnTo>
                  <a:pt x="42889" y="222195"/>
                </a:lnTo>
                <a:lnTo>
                  <a:pt x="38118" y="229093"/>
                </a:lnTo>
                <a:lnTo>
                  <a:pt x="33984" y="235596"/>
                </a:lnTo>
                <a:lnTo>
                  <a:pt x="30276" y="240884"/>
                </a:lnTo>
                <a:lnTo>
                  <a:pt x="23616" y="249300"/>
                </a:lnTo>
                <a:lnTo>
                  <a:pt x="20507" y="253830"/>
                </a:lnTo>
                <a:lnTo>
                  <a:pt x="17482" y="25875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5"/>
          <p:cNvSpPr/>
          <p:nvPr/>
        </p:nvSpPr>
        <p:spPr>
          <a:xfrm>
            <a:off x="7272337" y="3960495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17145"/>
                </a:moveTo>
                <a:lnTo>
                  <a:pt x="56829" y="17145"/>
                </a:lnTo>
                <a:lnTo>
                  <a:pt x="75033" y="16192"/>
                </a:lnTo>
                <a:lnTo>
                  <a:pt x="135897" y="11253"/>
                </a:lnTo>
                <a:lnTo>
                  <a:pt x="163269" y="9764"/>
                </a:lnTo>
                <a:lnTo>
                  <a:pt x="174568" y="8414"/>
                </a:lnTo>
                <a:lnTo>
                  <a:pt x="184959" y="6562"/>
                </a:lnTo>
                <a:lnTo>
                  <a:pt x="194743" y="4374"/>
                </a:lnTo>
                <a:lnTo>
                  <a:pt x="206029" y="2916"/>
                </a:lnTo>
                <a:lnTo>
                  <a:pt x="218315" y="1944"/>
                </a:lnTo>
                <a:lnTo>
                  <a:pt x="231269" y="1296"/>
                </a:lnTo>
                <a:lnTo>
                  <a:pt x="255821" y="57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6"/>
          <p:cNvSpPr/>
          <p:nvPr/>
        </p:nvSpPr>
        <p:spPr>
          <a:xfrm>
            <a:off x="7280909" y="4037752"/>
            <a:ext cx="368619" cy="17041"/>
          </a:xfrm>
          <a:custGeom>
            <a:avLst/>
            <a:gdLst/>
            <a:ahLst/>
            <a:cxnLst/>
            <a:rect l="0" t="0" r="0" b="0"/>
            <a:pathLst>
              <a:path w="368619" h="17041">
                <a:moveTo>
                  <a:pt x="0" y="8468"/>
                </a:moveTo>
                <a:lnTo>
                  <a:pt x="44854" y="8468"/>
                </a:lnTo>
                <a:lnTo>
                  <a:pt x="52762" y="7515"/>
                </a:lnTo>
                <a:lnTo>
                  <a:pt x="60893" y="5927"/>
                </a:lnTo>
                <a:lnTo>
                  <a:pt x="69171" y="3917"/>
                </a:lnTo>
                <a:lnTo>
                  <a:pt x="78499" y="2576"/>
                </a:lnTo>
                <a:lnTo>
                  <a:pt x="88528" y="1683"/>
                </a:lnTo>
                <a:lnTo>
                  <a:pt x="99024" y="1087"/>
                </a:lnTo>
                <a:lnTo>
                  <a:pt x="118306" y="425"/>
                </a:lnTo>
                <a:lnTo>
                  <a:pt x="147767" y="52"/>
                </a:lnTo>
                <a:lnTo>
                  <a:pt x="158519" y="0"/>
                </a:lnTo>
                <a:lnTo>
                  <a:pt x="176164" y="917"/>
                </a:lnTo>
                <a:lnTo>
                  <a:pt x="243437" y="5807"/>
                </a:lnTo>
                <a:lnTo>
                  <a:pt x="272977" y="7285"/>
                </a:lnTo>
                <a:lnTo>
                  <a:pt x="287712" y="8632"/>
                </a:lnTo>
                <a:lnTo>
                  <a:pt x="303251" y="10482"/>
                </a:lnTo>
                <a:lnTo>
                  <a:pt x="319325" y="12668"/>
                </a:lnTo>
                <a:lnTo>
                  <a:pt x="331946" y="14125"/>
                </a:lnTo>
                <a:lnTo>
                  <a:pt x="342266" y="15097"/>
                </a:lnTo>
                <a:lnTo>
                  <a:pt x="368618" y="17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7"/>
          <p:cNvSpPr/>
          <p:nvPr/>
        </p:nvSpPr>
        <p:spPr>
          <a:xfrm>
            <a:off x="7838828" y="3849052"/>
            <a:ext cx="16440" cy="377191"/>
          </a:xfrm>
          <a:custGeom>
            <a:avLst/>
            <a:gdLst/>
            <a:ahLst/>
            <a:cxnLst/>
            <a:rect l="0" t="0" r="0" b="0"/>
            <a:pathLst>
              <a:path w="16440" h="377191">
                <a:moveTo>
                  <a:pt x="16439" y="0"/>
                </a:moveTo>
                <a:lnTo>
                  <a:pt x="16439" y="53073"/>
                </a:lnTo>
                <a:lnTo>
                  <a:pt x="14534" y="69672"/>
                </a:lnTo>
                <a:lnTo>
                  <a:pt x="7338" y="118595"/>
                </a:lnTo>
                <a:lnTo>
                  <a:pt x="4656" y="152406"/>
                </a:lnTo>
                <a:lnTo>
                  <a:pt x="2870" y="191139"/>
                </a:lnTo>
                <a:lnTo>
                  <a:pt x="0" y="310489"/>
                </a:lnTo>
                <a:lnTo>
                  <a:pt x="718" y="326055"/>
                </a:lnTo>
                <a:lnTo>
                  <a:pt x="2148" y="338338"/>
                </a:lnTo>
                <a:lnTo>
                  <a:pt x="16439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8"/>
          <p:cNvSpPr/>
          <p:nvPr/>
        </p:nvSpPr>
        <p:spPr>
          <a:xfrm>
            <a:off x="8029525" y="3874770"/>
            <a:ext cx="185788" cy="308397"/>
          </a:xfrm>
          <a:custGeom>
            <a:avLst/>
            <a:gdLst/>
            <a:ahLst/>
            <a:cxnLst/>
            <a:rect l="0" t="0" r="0" b="0"/>
            <a:pathLst>
              <a:path w="185788" h="308397">
                <a:moveTo>
                  <a:pt x="117207" y="34290"/>
                </a:moveTo>
                <a:lnTo>
                  <a:pt x="121758" y="20637"/>
                </a:lnTo>
                <a:lnTo>
                  <a:pt x="122146" y="16615"/>
                </a:lnTo>
                <a:lnTo>
                  <a:pt x="121452" y="13934"/>
                </a:lnTo>
                <a:lnTo>
                  <a:pt x="120038" y="12147"/>
                </a:lnTo>
                <a:lnTo>
                  <a:pt x="118142" y="10955"/>
                </a:lnTo>
                <a:lnTo>
                  <a:pt x="113495" y="9631"/>
                </a:lnTo>
                <a:lnTo>
                  <a:pt x="109970" y="11183"/>
                </a:lnTo>
                <a:lnTo>
                  <a:pt x="105715" y="14123"/>
                </a:lnTo>
                <a:lnTo>
                  <a:pt x="100974" y="17988"/>
                </a:lnTo>
                <a:lnTo>
                  <a:pt x="44327" y="61444"/>
                </a:lnTo>
                <a:lnTo>
                  <a:pt x="33378" y="70490"/>
                </a:lnTo>
                <a:lnTo>
                  <a:pt x="24174" y="78425"/>
                </a:lnTo>
                <a:lnTo>
                  <a:pt x="17085" y="86573"/>
                </a:lnTo>
                <a:lnTo>
                  <a:pt x="11406" y="94863"/>
                </a:lnTo>
                <a:lnTo>
                  <a:pt x="6668" y="103247"/>
                </a:lnTo>
                <a:lnTo>
                  <a:pt x="3510" y="109789"/>
                </a:lnTo>
                <a:lnTo>
                  <a:pt x="1404" y="115102"/>
                </a:lnTo>
                <a:lnTo>
                  <a:pt x="0" y="119597"/>
                </a:lnTo>
                <a:lnTo>
                  <a:pt x="16" y="122594"/>
                </a:lnTo>
                <a:lnTo>
                  <a:pt x="980" y="124592"/>
                </a:lnTo>
                <a:lnTo>
                  <a:pt x="4590" y="127764"/>
                </a:lnTo>
                <a:lnTo>
                  <a:pt x="9371" y="132349"/>
                </a:lnTo>
                <a:lnTo>
                  <a:pt x="13884" y="134905"/>
                </a:lnTo>
                <a:lnTo>
                  <a:pt x="19751" y="137561"/>
                </a:lnTo>
                <a:lnTo>
                  <a:pt x="26518" y="140285"/>
                </a:lnTo>
                <a:lnTo>
                  <a:pt x="32936" y="143053"/>
                </a:lnTo>
                <a:lnTo>
                  <a:pt x="45145" y="148669"/>
                </a:lnTo>
                <a:lnTo>
                  <a:pt x="68507" y="160035"/>
                </a:lnTo>
                <a:lnTo>
                  <a:pt x="80005" y="165742"/>
                </a:lnTo>
                <a:lnTo>
                  <a:pt x="86691" y="169549"/>
                </a:lnTo>
                <a:lnTo>
                  <a:pt x="94005" y="173993"/>
                </a:lnTo>
                <a:lnTo>
                  <a:pt x="101739" y="178860"/>
                </a:lnTo>
                <a:lnTo>
                  <a:pt x="109753" y="184962"/>
                </a:lnTo>
                <a:lnTo>
                  <a:pt x="117953" y="191888"/>
                </a:lnTo>
                <a:lnTo>
                  <a:pt x="126277" y="199363"/>
                </a:lnTo>
                <a:lnTo>
                  <a:pt x="132778" y="206251"/>
                </a:lnTo>
                <a:lnTo>
                  <a:pt x="138066" y="212748"/>
                </a:lnTo>
                <a:lnTo>
                  <a:pt x="142542" y="218984"/>
                </a:lnTo>
                <a:lnTo>
                  <a:pt x="147517" y="228454"/>
                </a:lnTo>
                <a:lnTo>
                  <a:pt x="149729" y="235837"/>
                </a:lnTo>
                <a:lnTo>
                  <a:pt x="150711" y="242294"/>
                </a:lnTo>
                <a:lnTo>
                  <a:pt x="151147" y="250878"/>
                </a:lnTo>
                <a:lnTo>
                  <a:pt x="151265" y="255835"/>
                </a:lnTo>
                <a:lnTo>
                  <a:pt x="150390" y="260091"/>
                </a:lnTo>
                <a:lnTo>
                  <a:pt x="146877" y="267361"/>
                </a:lnTo>
                <a:lnTo>
                  <a:pt x="143655" y="272538"/>
                </a:lnTo>
                <a:lnTo>
                  <a:pt x="134993" y="285910"/>
                </a:lnTo>
                <a:lnTo>
                  <a:pt x="130970" y="291572"/>
                </a:lnTo>
                <a:lnTo>
                  <a:pt x="127335" y="296299"/>
                </a:lnTo>
                <a:lnTo>
                  <a:pt x="123959" y="300402"/>
                </a:lnTo>
                <a:lnTo>
                  <a:pt x="120755" y="303138"/>
                </a:lnTo>
                <a:lnTo>
                  <a:pt x="117667" y="304962"/>
                </a:lnTo>
                <a:lnTo>
                  <a:pt x="114656" y="306178"/>
                </a:lnTo>
                <a:lnTo>
                  <a:pt x="111696" y="306988"/>
                </a:lnTo>
                <a:lnTo>
                  <a:pt x="108771" y="307529"/>
                </a:lnTo>
                <a:lnTo>
                  <a:pt x="105869" y="307889"/>
                </a:lnTo>
                <a:lnTo>
                  <a:pt x="102029" y="308129"/>
                </a:lnTo>
                <a:lnTo>
                  <a:pt x="92680" y="308396"/>
                </a:lnTo>
                <a:lnTo>
                  <a:pt x="88474" y="307515"/>
                </a:lnTo>
                <a:lnTo>
                  <a:pt x="84717" y="305975"/>
                </a:lnTo>
                <a:lnTo>
                  <a:pt x="81259" y="303995"/>
                </a:lnTo>
                <a:lnTo>
                  <a:pt x="78002" y="301724"/>
                </a:lnTo>
                <a:lnTo>
                  <a:pt x="74878" y="299257"/>
                </a:lnTo>
                <a:lnTo>
                  <a:pt x="71843" y="296659"/>
                </a:lnTo>
                <a:lnTo>
                  <a:pt x="68866" y="293975"/>
                </a:lnTo>
                <a:lnTo>
                  <a:pt x="63020" y="288453"/>
                </a:lnTo>
                <a:lnTo>
                  <a:pt x="54373" y="279989"/>
                </a:lnTo>
                <a:lnTo>
                  <a:pt x="52458" y="277147"/>
                </a:lnTo>
                <a:lnTo>
                  <a:pt x="50329" y="271449"/>
                </a:lnTo>
                <a:lnTo>
                  <a:pt x="49384" y="263201"/>
                </a:lnTo>
                <a:lnTo>
                  <a:pt x="49132" y="258335"/>
                </a:lnTo>
                <a:lnTo>
                  <a:pt x="48852" y="247848"/>
                </a:lnTo>
                <a:lnTo>
                  <a:pt x="48777" y="242384"/>
                </a:lnTo>
                <a:lnTo>
                  <a:pt x="49679" y="233979"/>
                </a:lnTo>
                <a:lnTo>
                  <a:pt x="51234" y="223614"/>
                </a:lnTo>
                <a:lnTo>
                  <a:pt x="53222" y="211941"/>
                </a:lnTo>
                <a:lnTo>
                  <a:pt x="56453" y="201301"/>
                </a:lnTo>
                <a:lnTo>
                  <a:pt x="60512" y="191351"/>
                </a:lnTo>
                <a:lnTo>
                  <a:pt x="65123" y="181860"/>
                </a:lnTo>
                <a:lnTo>
                  <a:pt x="71054" y="170770"/>
                </a:lnTo>
                <a:lnTo>
                  <a:pt x="85265" y="145747"/>
                </a:lnTo>
                <a:lnTo>
                  <a:pt x="94959" y="130502"/>
                </a:lnTo>
                <a:lnTo>
                  <a:pt x="118431" y="95783"/>
                </a:lnTo>
                <a:lnTo>
                  <a:pt x="127549" y="82905"/>
                </a:lnTo>
                <a:lnTo>
                  <a:pt x="134579" y="73368"/>
                </a:lnTo>
                <a:lnTo>
                  <a:pt x="140218" y="66056"/>
                </a:lnTo>
                <a:lnTo>
                  <a:pt x="144931" y="59278"/>
                </a:lnTo>
                <a:lnTo>
                  <a:pt x="149024" y="52853"/>
                </a:lnTo>
                <a:lnTo>
                  <a:pt x="152707" y="46665"/>
                </a:lnTo>
                <a:lnTo>
                  <a:pt x="156113" y="41587"/>
                </a:lnTo>
                <a:lnTo>
                  <a:pt x="159337" y="37250"/>
                </a:lnTo>
                <a:lnTo>
                  <a:pt x="164506" y="29890"/>
                </a:lnTo>
                <a:lnTo>
                  <a:pt x="168369" y="20392"/>
                </a:lnTo>
                <a:lnTo>
                  <a:pt x="172649" y="14460"/>
                </a:lnTo>
                <a:lnTo>
                  <a:pt x="177725" y="8649"/>
                </a:lnTo>
                <a:lnTo>
                  <a:pt x="1857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9"/>
          <p:cNvSpPr/>
          <p:nvPr/>
        </p:nvSpPr>
        <p:spPr>
          <a:xfrm>
            <a:off x="8274046" y="3910413"/>
            <a:ext cx="223540" cy="281365"/>
          </a:xfrm>
          <a:custGeom>
            <a:avLst/>
            <a:gdLst/>
            <a:ahLst/>
            <a:cxnLst/>
            <a:rect l="0" t="0" r="0" b="0"/>
            <a:pathLst>
              <a:path w="223540" h="281365">
                <a:moveTo>
                  <a:pt x="69854" y="7219"/>
                </a:moveTo>
                <a:lnTo>
                  <a:pt x="69854" y="16321"/>
                </a:lnTo>
                <a:lnTo>
                  <a:pt x="68902" y="22812"/>
                </a:lnTo>
                <a:lnTo>
                  <a:pt x="67314" y="30949"/>
                </a:lnTo>
                <a:lnTo>
                  <a:pt x="65303" y="40184"/>
                </a:lnTo>
                <a:lnTo>
                  <a:pt x="62058" y="48246"/>
                </a:lnTo>
                <a:lnTo>
                  <a:pt x="57989" y="55525"/>
                </a:lnTo>
                <a:lnTo>
                  <a:pt x="37770" y="85447"/>
                </a:lnTo>
                <a:lnTo>
                  <a:pt x="34177" y="93661"/>
                </a:lnTo>
                <a:lnTo>
                  <a:pt x="31781" y="101995"/>
                </a:lnTo>
                <a:lnTo>
                  <a:pt x="30186" y="110408"/>
                </a:lnTo>
                <a:lnTo>
                  <a:pt x="27216" y="120779"/>
                </a:lnTo>
                <a:lnTo>
                  <a:pt x="23331" y="132456"/>
                </a:lnTo>
                <a:lnTo>
                  <a:pt x="8762" y="174184"/>
                </a:lnTo>
                <a:lnTo>
                  <a:pt x="3408" y="189966"/>
                </a:lnTo>
                <a:lnTo>
                  <a:pt x="791" y="202393"/>
                </a:lnTo>
                <a:lnTo>
                  <a:pt x="0" y="212583"/>
                </a:lnTo>
                <a:lnTo>
                  <a:pt x="425" y="221281"/>
                </a:lnTo>
                <a:lnTo>
                  <a:pt x="1660" y="229937"/>
                </a:lnTo>
                <a:lnTo>
                  <a:pt x="3437" y="238565"/>
                </a:lnTo>
                <a:lnTo>
                  <a:pt x="5574" y="247175"/>
                </a:lnTo>
                <a:lnTo>
                  <a:pt x="7950" y="253867"/>
                </a:lnTo>
                <a:lnTo>
                  <a:pt x="10487" y="259281"/>
                </a:lnTo>
                <a:lnTo>
                  <a:pt x="15847" y="267837"/>
                </a:lnTo>
                <a:lnTo>
                  <a:pt x="21403" y="274814"/>
                </a:lnTo>
                <a:lnTo>
                  <a:pt x="25170" y="277056"/>
                </a:lnTo>
                <a:lnTo>
                  <a:pt x="29587" y="278551"/>
                </a:lnTo>
                <a:lnTo>
                  <a:pt x="34436" y="279547"/>
                </a:lnTo>
                <a:lnTo>
                  <a:pt x="39575" y="280211"/>
                </a:lnTo>
                <a:lnTo>
                  <a:pt x="44905" y="280654"/>
                </a:lnTo>
                <a:lnTo>
                  <a:pt x="50363" y="280949"/>
                </a:lnTo>
                <a:lnTo>
                  <a:pt x="61509" y="281277"/>
                </a:lnTo>
                <a:lnTo>
                  <a:pt x="67148" y="281364"/>
                </a:lnTo>
                <a:lnTo>
                  <a:pt x="72813" y="280470"/>
                </a:lnTo>
                <a:lnTo>
                  <a:pt x="78494" y="278921"/>
                </a:lnTo>
                <a:lnTo>
                  <a:pt x="84187" y="276937"/>
                </a:lnTo>
                <a:lnTo>
                  <a:pt x="89886" y="273708"/>
                </a:lnTo>
                <a:lnTo>
                  <a:pt x="95591" y="269651"/>
                </a:lnTo>
                <a:lnTo>
                  <a:pt x="101300" y="265041"/>
                </a:lnTo>
                <a:lnTo>
                  <a:pt x="107963" y="261016"/>
                </a:lnTo>
                <a:lnTo>
                  <a:pt x="115262" y="257379"/>
                </a:lnTo>
                <a:lnTo>
                  <a:pt x="122986" y="254002"/>
                </a:lnTo>
                <a:lnTo>
                  <a:pt x="130040" y="249847"/>
                </a:lnTo>
                <a:lnTo>
                  <a:pt x="136649" y="245170"/>
                </a:lnTo>
                <a:lnTo>
                  <a:pt x="142958" y="240148"/>
                </a:lnTo>
                <a:lnTo>
                  <a:pt x="149070" y="234895"/>
                </a:lnTo>
                <a:lnTo>
                  <a:pt x="155049" y="229488"/>
                </a:lnTo>
                <a:lnTo>
                  <a:pt x="166773" y="218400"/>
                </a:lnTo>
                <a:lnTo>
                  <a:pt x="178334" y="207122"/>
                </a:lnTo>
                <a:lnTo>
                  <a:pt x="183132" y="201448"/>
                </a:lnTo>
                <a:lnTo>
                  <a:pt x="187282" y="195760"/>
                </a:lnTo>
                <a:lnTo>
                  <a:pt x="191002" y="190063"/>
                </a:lnTo>
                <a:lnTo>
                  <a:pt x="195386" y="181503"/>
                </a:lnTo>
                <a:lnTo>
                  <a:pt x="200215" y="171033"/>
                </a:lnTo>
                <a:lnTo>
                  <a:pt x="205338" y="159291"/>
                </a:lnTo>
                <a:lnTo>
                  <a:pt x="209707" y="148605"/>
                </a:lnTo>
                <a:lnTo>
                  <a:pt x="213572" y="138624"/>
                </a:lnTo>
                <a:lnTo>
                  <a:pt x="217100" y="129112"/>
                </a:lnTo>
                <a:lnTo>
                  <a:pt x="219453" y="120866"/>
                </a:lnTo>
                <a:lnTo>
                  <a:pt x="221021" y="113464"/>
                </a:lnTo>
                <a:lnTo>
                  <a:pt x="222067" y="106624"/>
                </a:lnTo>
                <a:lnTo>
                  <a:pt x="222764" y="100159"/>
                </a:lnTo>
                <a:lnTo>
                  <a:pt x="223229" y="93944"/>
                </a:lnTo>
                <a:lnTo>
                  <a:pt x="223539" y="87896"/>
                </a:lnTo>
                <a:lnTo>
                  <a:pt x="222793" y="81958"/>
                </a:lnTo>
                <a:lnTo>
                  <a:pt x="221343" y="76095"/>
                </a:lnTo>
                <a:lnTo>
                  <a:pt x="219424" y="70282"/>
                </a:lnTo>
                <a:lnTo>
                  <a:pt x="217193" y="64501"/>
                </a:lnTo>
                <a:lnTo>
                  <a:pt x="214752" y="58742"/>
                </a:lnTo>
                <a:lnTo>
                  <a:pt x="212173" y="52998"/>
                </a:lnTo>
                <a:lnTo>
                  <a:pt x="208547" y="47263"/>
                </a:lnTo>
                <a:lnTo>
                  <a:pt x="204227" y="41535"/>
                </a:lnTo>
                <a:lnTo>
                  <a:pt x="199440" y="35812"/>
                </a:lnTo>
                <a:lnTo>
                  <a:pt x="194345" y="31043"/>
                </a:lnTo>
                <a:lnTo>
                  <a:pt x="189043" y="26912"/>
                </a:lnTo>
                <a:lnTo>
                  <a:pt x="183603" y="23205"/>
                </a:lnTo>
                <a:lnTo>
                  <a:pt x="178072" y="19781"/>
                </a:lnTo>
                <a:lnTo>
                  <a:pt x="172479" y="16546"/>
                </a:lnTo>
                <a:lnTo>
                  <a:pt x="166846" y="13437"/>
                </a:lnTo>
                <a:lnTo>
                  <a:pt x="161184" y="11365"/>
                </a:lnTo>
                <a:lnTo>
                  <a:pt x="155506" y="9983"/>
                </a:lnTo>
                <a:lnTo>
                  <a:pt x="149816" y="9061"/>
                </a:lnTo>
                <a:lnTo>
                  <a:pt x="144117" y="7495"/>
                </a:lnTo>
                <a:lnTo>
                  <a:pt x="138413" y="5498"/>
                </a:lnTo>
                <a:lnTo>
                  <a:pt x="132704" y="3214"/>
                </a:lnTo>
                <a:lnTo>
                  <a:pt x="126042" y="1692"/>
                </a:lnTo>
                <a:lnTo>
                  <a:pt x="118743" y="677"/>
                </a:lnTo>
                <a:lnTo>
                  <a:pt x="111018" y="0"/>
                </a:lnTo>
                <a:lnTo>
                  <a:pt x="103013" y="501"/>
                </a:lnTo>
                <a:lnTo>
                  <a:pt x="94816" y="1788"/>
                </a:lnTo>
                <a:lnTo>
                  <a:pt x="86495" y="3599"/>
                </a:lnTo>
                <a:lnTo>
                  <a:pt x="79996" y="5758"/>
                </a:lnTo>
                <a:lnTo>
                  <a:pt x="74710" y="8150"/>
                </a:lnTo>
                <a:lnTo>
                  <a:pt x="44136" y="157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90"/>
          <p:cNvSpPr/>
          <p:nvPr/>
        </p:nvSpPr>
        <p:spPr>
          <a:xfrm>
            <a:off x="5983692" y="4381924"/>
            <a:ext cx="268368" cy="452967"/>
          </a:xfrm>
          <a:custGeom>
            <a:avLst/>
            <a:gdLst/>
            <a:ahLst/>
            <a:cxnLst/>
            <a:rect l="0" t="0" r="0" b="0"/>
            <a:pathLst>
              <a:path w="268368" h="452967">
                <a:moveTo>
                  <a:pt x="251373" y="50058"/>
                </a:moveTo>
                <a:lnTo>
                  <a:pt x="215621" y="14307"/>
                </a:lnTo>
                <a:lnTo>
                  <a:pt x="212298" y="11936"/>
                </a:lnTo>
                <a:lnTo>
                  <a:pt x="206066" y="9302"/>
                </a:lnTo>
                <a:lnTo>
                  <a:pt x="188101" y="3269"/>
                </a:lnTo>
                <a:lnTo>
                  <a:pt x="181569" y="1720"/>
                </a:lnTo>
                <a:lnTo>
                  <a:pt x="175309" y="688"/>
                </a:lnTo>
                <a:lnTo>
                  <a:pt x="169231" y="0"/>
                </a:lnTo>
                <a:lnTo>
                  <a:pt x="163274" y="493"/>
                </a:lnTo>
                <a:lnTo>
                  <a:pt x="157398" y="1775"/>
                </a:lnTo>
                <a:lnTo>
                  <a:pt x="151575" y="3582"/>
                </a:lnTo>
                <a:lnTo>
                  <a:pt x="146741" y="5739"/>
                </a:lnTo>
                <a:lnTo>
                  <a:pt x="138830" y="10676"/>
                </a:lnTo>
                <a:lnTo>
                  <a:pt x="121979" y="21125"/>
                </a:lnTo>
                <a:lnTo>
                  <a:pt x="110817" y="27912"/>
                </a:lnTo>
                <a:lnTo>
                  <a:pt x="101471" y="35294"/>
                </a:lnTo>
                <a:lnTo>
                  <a:pt x="93337" y="43073"/>
                </a:lnTo>
                <a:lnTo>
                  <a:pt x="86008" y="51117"/>
                </a:lnTo>
                <a:lnTo>
                  <a:pt x="78264" y="58384"/>
                </a:lnTo>
                <a:lnTo>
                  <a:pt x="70245" y="65134"/>
                </a:lnTo>
                <a:lnTo>
                  <a:pt x="62041" y="71539"/>
                </a:lnTo>
                <a:lnTo>
                  <a:pt x="55619" y="78666"/>
                </a:lnTo>
                <a:lnTo>
                  <a:pt x="50385" y="86275"/>
                </a:lnTo>
                <a:lnTo>
                  <a:pt x="45943" y="94205"/>
                </a:lnTo>
                <a:lnTo>
                  <a:pt x="41077" y="101397"/>
                </a:lnTo>
                <a:lnTo>
                  <a:pt x="35928" y="108097"/>
                </a:lnTo>
                <a:lnTo>
                  <a:pt x="30590" y="114468"/>
                </a:lnTo>
                <a:lnTo>
                  <a:pt x="25127" y="123478"/>
                </a:lnTo>
                <a:lnTo>
                  <a:pt x="19579" y="134248"/>
                </a:lnTo>
                <a:lnTo>
                  <a:pt x="13976" y="146189"/>
                </a:lnTo>
                <a:lnTo>
                  <a:pt x="9288" y="157960"/>
                </a:lnTo>
                <a:lnTo>
                  <a:pt x="5211" y="169618"/>
                </a:lnTo>
                <a:lnTo>
                  <a:pt x="1540" y="181200"/>
                </a:lnTo>
                <a:lnTo>
                  <a:pt x="45" y="189874"/>
                </a:lnTo>
                <a:lnTo>
                  <a:pt x="0" y="196608"/>
                </a:lnTo>
                <a:lnTo>
                  <a:pt x="1950" y="210638"/>
                </a:lnTo>
                <a:lnTo>
                  <a:pt x="2223" y="214262"/>
                </a:lnTo>
                <a:lnTo>
                  <a:pt x="4310" y="217629"/>
                </a:lnTo>
                <a:lnTo>
                  <a:pt x="11710" y="223912"/>
                </a:lnTo>
                <a:lnTo>
                  <a:pt x="18809" y="227339"/>
                </a:lnTo>
                <a:lnTo>
                  <a:pt x="26091" y="228862"/>
                </a:lnTo>
                <a:lnTo>
                  <a:pt x="30700" y="229268"/>
                </a:lnTo>
                <a:lnTo>
                  <a:pt x="35677" y="229539"/>
                </a:lnTo>
                <a:lnTo>
                  <a:pt x="40901" y="228767"/>
                </a:lnTo>
                <a:lnTo>
                  <a:pt x="46288" y="227300"/>
                </a:lnTo>
                <a:lnTo>
                  <a:pt x="51784" y="225369"/>
                </a:lnTo>
                <a:lnTo>
                  <a:pt x="56402" y="222177"/>
                </a:lnTo>
                <a:lnTo>
                  <a:pt x="64071" y="213550"/>
                </a:lnTo>
                <a:lnTo>
                  <a:pt x="68403" y="208583"/>
                </a:lnTo>
                <a:lnTo>
                  <a:pt x="73195" y="203366"/>
                </a:lnTo>
                <a:lnTo>
                  <a:pt x="78295" y="197984"/>
                </a:lnTo>
                <a:lnTo>
                  <a:pt x="254016" y="21701"/>
                </a:lnTo>
                <a:lnTo>
                  <a:pt x="256945" y="20676"/>
                </a:lnTo>
                <a:lnTo>
                  <a:pt x="259850" y="20945"/>
                </a:lnTo>
                <a:lnTo>
                  <a:pt x="262739" y="22077"/>
                </a:lnTo>
                <a:lnTo>
                  <a:pt x="264666" y="23784"/>
                </a:lnTo>
                <a:lnTo>
                  <a:pt x="265950" y="25875"/>
                </a:lnTo>
                <a:lnTo>
                  <a:pt x="266805" y="28221"/>
                </a:lnTo>
                <a:lnTo>
                  <a:pt x="267757" y="40987"/>
                </a:lnTo>
                <a:lnTo>
                  <a:pt x="268010" y="49726"/>
                </a:lnTo>
                <a:lnTo>
                  <a:pt x="268367" y="93881"/>
                </a:lnTo>
                <a:lnTo>
                  <a:pt x="267465" y="116421"/>
                </a:lnTo>
                <a:lnTo>
                  <a:pt x="261713" y="211863"/>
                </a:lnTo>
                <a:lnTo>
                  <a:pt x="261124" y="226508"/>
                </a:lnTo>
                <a:lnTo>
                  <a:pt x="254286" y="346004"/>
                </a:lnTo>
                <a:lnTo>
                  <a:pt x="252668" y="400347"/>
                </a:lnTo>
                <a:lnTo>
                  <a:pt x="253188" y="417886"/>
                </a:lnTo>
                <a:lnTo>
                  <a:pt x="254488" y="429579"/>
                </a:lnTo>
                <a:lnTo>
                  <a:pt x="259945" y="4529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91"/>
          <p:cNvSpPr/>
          <p:nvPr/>
        </p:nvSpPr>
        <p:spPr>
          <a:xfrm>
            <a:off x="6397942" y="4449127"/>
            <a:ext cx="188596" cy="342901"/>
          </a:xfrm>
          <a:custGeom>
            <a:avLst/>
            <a:gdLst/>
            <a:ahLst/>
            <a:cxnLst/>
            <a:rect l="0" t="0" r="0" b="0"/>
            <a:pathLst>
              <a:path w="188596" h="342901">
                <a:moveTo>
                  <a:pt x="0" y="0"/>
                </a:moveTo>
                <a:lnTo>
                  <a:pt x="9102" y="9102"/>
                </a:lnTo>
                <a:lnTo>
                  <a:pt x="12735" y="14640"/>
                </a:lnTo>
                <a:lnTo>
                  <a:pt x="16111" y="21190"/>
                </a:lnTo>
                <a:lnTo>
                  <a:pt x="19313" y="28414"/>
                </a:lnTo>
                <a:lnTo>
                  <a:pt x="25258" y="38946"/>
                </a:lnTo>
                <a:lnTo>
                  <a:pt x="33031" y="51681"/>
                </a:lnTo>
                <a:lnTo>
                  <a:pt x="42023" y="65886"/>
                </a:lnTo>
                <a:lnTo>
                  <a:pt x="49923" y="80119"/>
                </a:lnTo>
                <a:lnTo>
                  <a:pt x="57095" y="94370"/>
                </a:lnTo>
                <a:lnTo>
                  <a:pt x="71096" y="123858"/>
                </a:lnTo>
                <a:lnTo>
                  <a:pt x="159194" y="301230"/>
                </a:lnTo>
                <a:lnTo>
                  <a:pt x="164232" y="310358"/>
                </a:lnTo>
                <a:lnTo>
                  <a:pt x="168543" y="317395"/>
                </a:lnTo>
                <a:lnTo>
                  <a:pt x="172370" y="323040"/>
                </a:lnTo>
                <a:lnTo>
                  <a:pt x="175873" y="327755"/>
                </a:lnTo>
                <a:lnTo>
                  <a:pt x="179161" y="331851"/>
                </a:lnTo>
                <a:lnTo>
                  <a:pt x="188595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92"/>
          <p:cNvSpPr/>
          <p:nvPr/>
        </p:nvSpPr>
        <p:spPr>
          <a:xfrm>
            <a:off x="6380797" y="4440554"/>
            <a:ext cx="240031" cy="300039"/>
          </a:xfrm>
          <a:custGeom>
            <a:avLst/>
            <a:gdLst/>
            <a:ahLst/>
            <a:cxnLst/>
            <a:rect l="0" t="0" r="0" b="0"/>
            <a:pathLst>
              <a:path w="240031" h="300039">
                <a:moveTo>
                  <a:pt x="240030" y="0"/>
                </a:moveTo>
                <a:lnTo>
                  <a:pt x="221827" y="4552"/>
                </a:lnTo>
                <a:lnTo>
                  <a:pt x="216464" y="7797"/>
                </a:lnTo>
                <a:lnTo>
                  <a:pt x="212890" y="11866"/>
                </a:lnTo>
                <a:lnTo>
                  <a:pt x="202601" y="32084"/>
                </a:lnTo>
                <a:lnTo>
                  <a:pt x="198885" y="37582"/>
                </a:lnTo>
                <a:lnTo>
                  <a:pt x="194503" y="43152"/>
                </a:lnTo>
                <a:lnTo>
                  <a:pt x="189676" y="48771"/>
                </a:lnTo>
                <a:lnTo>
                  <a:pt x="184553" y="55375"/>
                </a:lnTo>
                <a:lnTo>
                  <a:pt x="179233" y="62634"/>
                </a:lnTo>
                <a:lnTo>
                  <a:pt x="173781" y="70331"/>
                </a:lnTo>
                <a:lnTo>
                  <a:pt x="167290" y="78320"/>
                </a:lnTo>
                <a:lnTo>
                  <a:pt x="160103" y="86504"/>
                </a:lnTo>
                <a:lnTo>
                  <a:pt x="152456" y="94817"/>
                </a:lnTo>
                <a:lnTo>
                  <a:pt x="145452" y="104169"/>
                </a:lnTo>
                <a:lnTo>
                  <a:pt x="138878" y="114214"/>
                </a:lnTo>
                <a:lnTo>
                  <a:pt x="132590" y="124720"/>
                </a:lnTo>
                <a:lnTo>
                  <a:pt x="120524" y="144014"/>
                </a:lnTo>
                <a:lnTo>
                  <a:pt x="114639" y="153160"/>
                </a:lnTo>
                <a:lnTo>
                  <a:pt x="107859" y="162114"/>
                </a:lnTo>
                <a:lnTo>
                  <a:pt x="100481" y="170942"/>
                </a:lnTo>
                <a:lnTo>
                  <a:pt x="92705" y="179684"/>
                </a:lnTo>
                <a:lnTo>
                  <a:pt x="85616" y="188369"/>
                </a:lnTo>
                <a:lnTo>
                  <a:pt x="78985" y="197017"/>
                </a:lnTo>
                <a:lnTo>
                  <a:pt x="72659" y="205640"/>
                </a:lnTo>
                <a:lnTo>
                  <a:pt x="60551" y="222841"/>
                </a:lnTo>
                <a:lnTo>
                  <a:pt x="54654" y="231428"/>
                </a:lnTo>
                <a:lnTo>
                  <a:pt x="49771" y="239058"/>
                </a:lnTo>
                <a:lnTo>
                  <a:pt x="45563" y="246050"/>
                </a:lnTo>
                <a:lnTo>
                  <a:pt x="41805" y="252616"/>
                </a:lnTo>
                <a:lnTo>
                  <a:pt x="36443" y="259851"/>
                </a:lnTo>
                <a:lnTo>
                  <a:pt x="30010" y="267532"/>
                </a:lnTo>
                <a:lnTo>
                  <a:pt x="17148" y="281781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3"/>
          <p:cNvSpPr/>
          <p:nvPr/>
        </p:nvSpPr>
        <p:spPr>
          <a:xfrm>
            <a:off x="6826567" y="4466740"/>
            <a:ext cx="394336" cy="33823"/>
          </a:xfrm>
          <a:custGeom>
            <a:avLst/>
            <a:gdLst/>
            <a:ahLst/>
            <a:cxnLst/>
            <a:rect l="0" t="0" r="0" b="0"/>
            <a:pathLst>
              <a:path w="394336" h="33823">
                <a:moveTo>
                  <a:pt x="0" y="33822"/>
                </a:moveTo>
                <a:lnTo>
                  <a:pt x="18204" y="29272"/>
                </a:lnTo>
                <a:lnTo>
                  <a:pt x="29281" y="27930"/>
                </a:lnTo>
                <a:lnTo>
                  <a:pt x="42381" y="27037"/>
                </a:lnTo>
                <a:lnTo>
                  <a:pt x="56829" y="26441"/>
                </a:lnTo>
                <a:lnTo>
                  <a:pt x="69319" y="25092"/>
                </a:lnTo>
                <a:lnTo>
                  <a:pt x="80502" y="23239"/>
                </a:lnTo>
                <a:lnTo>
                  <a:pt x="90816" y="21052"/>
                </a:lnTo>
                <a:lnTo>
                  <a:pt x="101501" y="19593"/>
                </a:lnTo>
                <a:lnTo>
                  <a:pt x="112435" y="18621"/>
                </a:lnTo>
                <a:lnTo>
                  <a:pt x="123534" y="17974"/>
                </a:lnTo>
                <a:lnTo>
                  <a:pt x="133791" y="16589"/>
                </a:lnTo>
                <a:lnTo>
                  <a:pt x="143487" y="14713"/>
                </a:lnTo>
                <a:lnTo>
                  <a:pt x="152808" y="12511"/>
                </a:lnTo>
                <a:lnTo>
                  <a:pt x="166642" y="10089"/>
                </a:lnTo>
                <a:lnTo>
                  <a:pt x="202333" y="4859"/>
                </a:lnTo>
                <a:lnTo>
                  <a:pt x="223471" y="3084"/>
                </a:lnTo>
                <a:lnTo>
                  <a:pt x="246136" y="1900"/>
                </a:lnTo>
                <a:lnTo>
                  <a:pt x="303752" y="234"/>
                </a:lnTo>
                <a:lnTo>
                  <a:pt x="316801" y="0"/>
                </a:lnTo>
                <a:lnTo>
                  <a:pt x="330263" y="797"/>
                </a:lnTo>
                <a:lnTo>
                  <a:pt x="394335" y="8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4"/>
          <p:cNvSpPr/>
          <p:nvPr/>
        </p:nvSpPr>
        <p:spPr>
          <a:xfrm>
            <a:off x="6906103" y="4500562"/>
            <a:ext cx="357663" cy="56913"/>
          </a:xfrm>
          <a:custGeom>
            <a:avLst/>
            <a:gdLst/>
            <a:ahLst/>
            <a:cxnLst/>
            <a:rect l="0" t="0" r="0" b="0"/>
            <a:pathLst>
              <a:path w="357663" h="56913">
                <a:moveTo>
                  <a:pt x="14762" y="42863"/>
                </a:moveTo>
                <a:lnTo>
                  <a:pt x="0" y="50244"/>
                </a:lnTo>
                <a:lnTo>
                  <a:pt x="158" y="51593"/>
                </a:lnTo>
                <a:lnTo>
                  <a:pt x="1216" y="53446"/>
                </a:lnTo>
                <a:lnTo>
                  <a:pt x="2873" y="55633"/>
                </a:lnTo>
                <a:lnTo>
                  <a:pt x="7788" y="56139"/>
                </a:lnTo>
                <a:lnTo>
                  <a:pt x="14876" y="55524"/>
                </a:lnTo>
                <a:lnTo>
                  <a:pt x="23410" y="54161"/>
                </a:lnTo>
                <a:lnTo>
                  <a:pt x="30052" y="54204"/>
                </a:lnTo>
                <a:lnTo>
                  <a:pt x="35432" y="55187"/>
                </a:lnTo>
                <a:lnTo>
                  <a:pt x="39973" y="56793"/>
                </a:lnTo>
                <a:lnTo>
                  <a:pt x="44904" y="56912"/>
                </a:lnTo>
                <a:lnTo>
                  <a:pt x="50097" y="56039"/>
                </a:lnTo>
                <a:lnTo>
                  <a:pt x="55463" y="54504"/>
                </a:lnTo>
                <a:lnTo>
                  <a:pt x="61898" y="53481"/>
                </a:lnTo>
                <a:lnTo>
                  <a:pt x="69046" y="52799"/>
                </a:lnTo>
                <a:lnTo>
                  <a:pt x="76668" y="52344"/>
                </a:lnTo>
                <a:lnTo>
                  <a:pt x="92758" y="51839"/>
                </a:lnTo>
                <a:lnTo>
                  <a:pt x="101049" y="51705"/>
                </a:lnTo>
                <a:lnTo>
                  <a:pt x="109435" y="50662"/>
                </a:lnTo>
                <a:lnTo>
                  <a:pt x="117882" y="49015"/>
                </a:lnTo>
                <a:lnTo>
                  <a:pt x="126371" y="46964"/>
                </a:lnTo>
                <a:lnTo>
                  <a:pt x="134888" y="44644"/>
                </a:lnTo>
                <a:lnTo>
                  <a:pt x="151971" y="39527"/>
                </a:lnTo>
                <a:lnTo>
                  <a:pt x="161480" y="37781"/>
                </a:lnTo>
                <a:lnTo>
                  <a:pt x="171629" y="36618"/>
                </a:lnTo>
                <a:lnTo>
                  <a:pt x="182204" y="35842"/>
                </a:lnTo>
                <a:lnTo>
                  <a:pt x="192112" y="35325"/>
                </a:lnTo>
                <a:lnTo>
                  <a:pt x="210741" y="34750"/>
                </a:lnTo>
                <a:lnTo>
                  <a:pt x="229235" y="30786"/>
                </a:lnTo>
                <a:lnTo>
                  <a:pt x="253946" y="24335"/>
                </a:lnTo>
                <a:lnTo>
                  <a:pt x="3576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5"/>
          <p:cNvSpPr/>
          <p:nvPr/>
        </p:nvSpPr>
        <p:spPr>
          <a:xfrm>
            <a:off x="7369249" y="4320540"/>
            <a:ext cx="100257" cy="411481"/>
          </a:xfrm>
          <a:custGeom>
            <a:avLst/>
            <a:gdLst/>
            <a:ahLst/>
            <a:cxnLst/>
            <a:rect l="0" t="0" r="0" b="0"/>
            <a:pathLst>
              <a:path w="100257" h="411481">
                <a:moveTo>
                  <a:pt x="100256" y="0"/>
                </a:moveTo>
                <a:lnTo>
                  <a:pt x="91154" y="9101"/>
                </a:lnTo>
                <a:lnTo>
                  <a:pt x="87520" y="13687"/>
                </a:lnTo>
                <a:lnTo>
                  <a:pt x="84145" y="18650"/>
                </a:lnTo>
                <a:lnTo>
                  <a:pt x="80943" y="23863"/>
                </a:lnTo>
                <a:lnTo>
                  <a:pt x="74998" y="36864"/>
                </a:lnTo>
                <a:lnTo>
                  <a:pt x="58233" y="76709"/>
                </a:lnTo>
                <a:lnTo>
                  <a:pt x="51285" y="96859"/>
                </a:lnTo>
                <a:lnTo>
                  <a:pt x="45701" y="116008"/>
                </a:lnTo>
                <a:lnTo>
                  <a:pt x="41027" y="134488"/>
                </a:lnTo>
                <a:lnTo>
                  <a:pt x="37909" y="149666"/>
                </a:lnTo>
                <a:lnTo>
                  <a:pt x="35832" y="162642"/>
                </a:lnTo>
                <a:lnTo>
                  <a:pt x="34447" y="174151"/>
                </a:lnTo>
                <a:lnTo>
                  <a:pt x="31618" y="187538"/>
                </a:lnTo>
                <a:lnTo>
                  <a:pt x="27827" y="202178"/>
                </a:lnTo>
                <a:lnTo>
                  <a:pt x="23395" y="217652"/>
                </a:lnTo>
                <a:lnTo>
                  <a:pt x="20441" y="231779"/>
                </a:lnTo>
                <a:lnTo>
                  <a:pt x="18470" y="245006"/>
                </a:lnTo>
                <a:lnTo>
                  <a:pt x="17158" y="257635"/>
                </a:lnTo>
                <a:lnTo>
                  <a:pt x="14377" y="276532"/>
                </a:lnTo>
                <a:lnTo>
                  <a:pt x="6207" y="325468"/>
                </a:lnTo>
                <a:lnTo>
                  <a:pt x="3266" y="346518"/>
                </a:lnTo>
                <a:lnTo>
                  <a:pt x="1307" y="364362"/>
                </a:lnTo>
                <a:lnTo>
                  <a:pt x="0" y="380068"/>
                </a:lnTo>
                <a:lnTo>
                  <a:pt x="81" y="390539"/>
                </a:lnTo>
                <a:lnTo>
                  <a:pt x="1087" y="397519"/>
                </a:lnTo>
                <a:lnTo>
                  <a:pt x="2711" y="402172"/>
                </a:lnTo>
                <a:lnTo>
                  <a:pt x="4745" y="405275"/>
                </a:lnTo>
                <a:lnTo>
                  <a:pt x="7055" y="407343"/>
                </a:lnTo>
                <a:lnTo>
                  <a:pt x="23103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6"/>
          <p:cNvSpPr/>
          <p:nvPr/>
        </p:nvSpPr>
        <p:spPr>
          <a:xfrm>
            <a:off x="7530231" y="4354829"/>
            <a:ext cx="205022" cy="376667"/>
          </a:xfrm>
          <a:custGeom>
            <a:avLst/>
            <a:gdLst/>
            <a:ahLst/>
            <a:cxnLst/>
            <a:rect l="0" t="0" r="0" b="0"/>
            <a:pathLst>
              <a:path w="205022" h="376667">
                <a:moveTo>
                  <a:pt x="110724" y="8573"/>
                </a:moveTo>
                <a:lnTo>
                  <a:pt x="95962" y="1192"/>
                </a:lnTo>
                <a:lnTo>
                  <a:pt x="94215" y="1747"/>
                </a:lnTo>
                <a:lnTo>
                  <a:pt x="89734" y="4904"/>
                </a:lnTo>
                <a:lnTo>
                  <a:pt x="84348" y="10890"/>
                </a:lnTo>
                <a:lnTo>
                  <a:pt x="68203" y="30240"/>
                </a:lnTo>
                <a:lnTo>
                  <a:pt x="61421" y="39210"/>
                </a:lnTo>
                <a:lnTo>
                  <a:pt x="55948" y="47096"/>
                </a:lnTo>
                <a:lnTo>
                  <a:pt x="51347" y="54257"/>
                </a:lnTo>
                <a:lnTo>
                  <a:pt x="47327" y="60937"/>
                </a:lnTo>
                <a:lnTo>
                  <a:pt x="43694" y="67294"/>
                </a:lnTo>
                <a:lnTo>
                  <a:pt x="40320" y="73438"/>
                </a:lnTo>
                <a:lnTo>
                  <a:pt x="16278" y="114660"/>
                </a:lnTo>
                <a:lnTo>
                  <a:pt x="7470" y="130653"/>
                </a:lnTo>
                <a:lnTo>
                  <a:pt x="2920" y="141571"/>
                </a:lnTo>
                <a:lnTo>
                  <a:pt x="359" y="153072"/>
                </a:lnTo>
                <a:lnTo>
                  <a:pt x="0" y="156341"/>
                </a:lnTo>
                <a:lnTo>
                  <a:pt x="2141" y="165053"/>
                </a:lnTo>
                <a:lnTo>
                  <a:pt x="6267" y="174322"/>
                </a:lnTo>
                <a:lnTo>
                  <a:pt x="11276" y="181617"/>
                </a:lnTo>
                <a:lnTo>
                  <a:pt x="14898" y="184895"/>
                </a:lnTo>
                <a:lnTo>
                  <a:pt x="19218" y="188034"/>
                </a:lnTo>
                <a:lnTo>
                  <a:pt x="24002" y="191079"/>
                </a:lnTo>
                <a:lnTo>
                  <a:pt x="29097" y="193108"/>
                </a:lnTo>
                <a:lnTo>
                  <a:pt x="34398" y="194461"/>
                </a:lnTo>
                <a:lnTo>
                  <a:pt x="39837" y="195364"/>
                </a:lnTo>
                <a:lnTo>
                  <a:pt x="45369" y="196918"/>
                </a:lnTo>
                <a:lnTo>
                  <a:pt x="50962" y="198906"/>
                </a:lnTo>
                <a:lnTo>
                  <a:pt x="56594" y="201184"/>
                </a:lnTo>
                <a:lnTo>
                  <a:pt x="62255" y="203655"/>
                </a:lnTo>
                <a:lnTo>
                  <a:pt x="73625" y="208941"/>
                </a:lnTo>
                <a:lnTo>
                  <a:pt x="82181" y="211684"/>
                </a:lnTo>
                <a:lnTo>
                  <a:pt x="92647" y="214466"/>
                </a:lnTo>
                <a:lnTo>
                  <a:pt x="104388" y="217272"/>
                </a:lnTo>
                <a:lnTo>
                  <a:pt x="116977" y="222001"/>
                </a:lnTo>
                <a:lnTo>
                  <a:pt x="130133" y="228011"/>
                </a:lnTo>
                <a:lnTo>
                  <a:pt x="143666" y="234875"/>
                </a:lnTo>
                <a:lnTo>
                  <a:pt x="153640" y="240404"/>
                </a:lnTo>
                <a:lnTo>
                  <a:pt x="161242" y="245042"/>
                </a:lnTo>
                <a:lnTo>
                  <a:pt x="167262" y="249086"/>
                </a:lnTo>
                <a:lnTo>
                  <a:pt x="173181" y="253688"/>
                </a:lnTo>
                <a:lnTo>
                  <a:pt x="179032" y="258661"/>
                </a:lnTo>
                <a:lnTo>
                  <a:pt x="189660" y="268313"/>
                </a:lnTo>
                <a:lnTo>
                  <a:pt x="197560" y="275778"/>
                </a:lnTo>
                <a:lnTo>
                  <a:pt x="200047" y="281007"/>
                </a:lnTo>
                <a:lnTo>
                  <a:pt x="201705" y="287351"/>
                </a:lnTo>
                <a:lnTo>
                  <a:pt x="202810" y="294437"/>
                </a:lnTo>
                <a:lnTo>
                  <a:pt x="203547" y="301067"/>
                </a:lnTo>
                <a:lnTo>
                  <a:pt x="204038" y="307391"/>
                </a:lnTo>
                <a:lnTo>
                  <a:pt x="204366" y="313513"/>
                </a:lnTo>
                <a:lnTo>
                  <a:pt x="203632" y="320451"/>
                </a:lnTo>
                <a:lnTo>
                  <a:pt x="202190" y="327934"/>
                </a:lnTo>
                <a:lnTo>
                  <a:pt x="200276" y="335781"/>
                </a:lnTo>
                <a:lnTo>
                  <a:pt x="195610" y="347039"/>
                </a:lnTo>
                <a:lnTo>
                  <a:pt x="193032" y="351375"/>
                </a:lnTo>
                <a:lnTo>
                  <a:pt x="189408" y="355217"/>
                </a:lnTo>
                <a:lnTo>
                  <a:pt x="185087" y="358732"/>
                </a:lnTo>
                <a:lnTo>
                  <a:pt x="180302" y="362027"/>
                </a:lnTo>
                <a:lnTo>
                  <a:pt x="175207" y="365177"/>
                </a:lnTo>
                <a:lnTo>
                  <a:pt x="169905" y="368229"/>
                </a:lnTo>
                <a:lnTo>
                  <a:pt x="164465" y="371216"/>
                </a:lnTo>
                <a:lnTo>
                  <a:pt x="158934" y="373208"/>
                </a:lnTo>
                <a:lnTo>
                  <a:pt x="153341" y="374535"/>
                </a:lnTo>
                <a:lnTo>
                  <a:pt x="147708" y="375421"/>
                </a:lnTo>
                <a:lnTo>
                  <a:pt x="142999" y="376011"/>
                </a:lnTo>
                <a:lnTo>
                  <a:pt x="138909" y="376404"/>
                </a:lnTo>
                <a:lnTo>
                  <a:pt x="135229" y="376666"/>
                </a:lnTo>
                <a:lnTo>
                  <a:pt x="130871" y="375889"/>
                </a:lnTo>
                <a:lnTo>
                  <a:pt x="126060" y="374417"/>
                </a:lnTo>
                <a:lnTo>
                  <a:pt x="120947" y="372485"/>
                </a:lnTo>
                <a:lnTo>
                  <a:pt x="115634" y="370243"/>
                </a:lnTo>
                <a:lnTo>
                  <a:pt x="110187" y="367797"/>
                </a:lnTo>
                <a:lnTo>
                  <a:pt x="104651" y="365213"/>
                </a:lnTo>
                <a:lnTo>
                  <a:pt x="100008" y="362538"/>
                </a:lnTo>
                <a:lnTo>
                  <a:pt x="95960" y="359802"/>
                </a:lnTo>
                <a:lnTo>
                  <a:pt x="92309" y="357026"/>
                </a:lnTo>
                <a:lnTo>
                  <a:pt x="88922" y="353270"/>
                </a:lnTo>
                <a:lnTo>
                  <a:pt x="82619" y="344017"/>
                </a:lnTo>
                <a:lnTo>
                  <a:pt x="78653" y="336977"/>
                </a:lnTo>
                <a:lnTo>
                  <a:pt x="69164" y="318996"/>
                </a:lnTo>
                <a:lnTo>
                  <a:pt x="65873" y="307914"/>
                </a:lnTo>
                <a:lnTo>
                  <a:pt x="63678" y="295764"/>
                </a:lnTo>
                <a:lnTo>
                  <a:pt x="62215" y="282901"/>
                </a:lnTo>
                <a:lnTo>
                  <a:pt x="61240" y="271468"/>
                </a:lnTo>
                <a:lnTo>
                  <a:pt x="60589" y="260989"/>
                </a:lnTo>
                <a:lnTo>
                  <a:pt x="60156" y="251146"/>
                </a:lnTo>
                <a:lnTo>
                  <a:pt x="60819" y="241725"/>
                </a:lnTo>
                <a:lnTo>
                  <a:pt x="62214" y="232588"/>
                </a:lnTo>
                <a:lnTo>
                  <a:pt x="64096" y="223638"/>
                </a:lnTo>
                <a:lnTo>
                  <a:pt x="67256" y="211005"/>
                </a:lnTo>
                <a:lnTo>
                  <a:pt x="75848" y="179188"/>
                </a:lnTo>
                <a:lnTo>
                  <a:pt x="82711" y="160416"/>
                </a:lnTo>
                <a:lnTo>
                  <a:pt x="91096" y="140282"/>
                </a:lnTo>
                <a:lnTo>
                  <a:pt x="100496" y="119239"/>
                </a:lnTo>
                <a:lnTo>
                  <a:pt x="111525" y="99495"/>
                </a:lnTo>
                <a:lnTo>
                  <a:pt x="123640" y="80618"/>
                </a:lnTo>
                <a:lnTo>
                  <a:pt x="136480" y="62318"/>
                </a:lnTo>
                <a:lnTo>
                  <a:pt x="145992" y="49165"/>
                </a:lnTo>
                <a:lnTo>
                  <a:pt x="153286" y="39445"/>
                </a:lnTo>
                <a:lnTo>
                  <a:pt x="159101" y="32012"/>
                </a:lnTo>
                <a:lnTo>
                  <a:pt x="163930" y="26104"/>
                </a:lnTo>
                <a:lnTo>
                  <a:pt x="168102" y="21213"/>
                </a:lnTo>
                <a:lnTo>
                  <a:pt x="171836" y="17000"/>
                </a:lnTo>
                <a:lnTo>
                  <a:pt x="178525" y="9779"/>
                </a:lnTo>
                <a:lnTo>
                  <a:pt x="181642" y="6519"/>
                </a:lnTo>
                <a:lnTo>
                  <a:pt x="184672" y="4346"/>
                </a:lnTo>
                <a:lnTo>
                  <a:pt x="187645" y="2898"/>
                </a:lnTo>
                <a:lnTo>
                  <a:pt x="20502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7"/>
          <p:cNvSpPr/>
          <p:nvPr/>
        </p:nvSpPr>
        <p:spPr>
          <a:xfrm>
            <a:off x="7855267" y="4371975"/>
            <a:ext cx="239047" cy="316623"/>
          </a:xfrm>
          <a:custGeom>
            <a:avLst/>
            <a:gdLst/>
            <a:ahLst/>
            <a:cxnLst/>
            <a:rect l="0" t="0" r="0" b="0"/>
            <a:pathLst>
              <a:path w="239047" h="316623">
                <a:moveTo>
                  <a:pt x="68580" y="0"/>
                </a:moveTo>
                <a:lnTo>
                  <a:pt x="73131" y="9101"/>
                </a:lnTo>
                <a:lnTo>
                  <a:pt x="75365" y="18650"/>
                </a:lnTo>
                <a:lnTo>
                  <a:pt x="75962" y="23863"/>
                </a:lnTo>
                <a:lnTo>
                  <a:pt x="75406" y="29243"/>
                </a:lnTo>
                <a:lnTo>
                  <a:pt x="74083" y="34736"/>
                </a:lnTo>
                <a:lnTo>
                  <a:pt x="72249" y="40302"/>
                </a:lnTo>
                <a:lnTo>
                  <a:pt x="71025" y="45918"/>
                </a:lnTo>
                <a:lnTo>
                  <a:pt x="70211" y="51567"/>
                </a:lnTo>
                <a:lnTo>
                  <a:pt x="69667" y="57237"/>
                </a:lnTo>
                <a:lnTo>
                  <a:pt x="64542" y="75306"/>
                </a:lnTo>
                <a:lnTo>
                  <a:pt x="46149" y="133482"/>
                </a:lnTo>
                <a:lnTo>
                  <a:pt x="38386" y="156615"/>
                </a:lnTo>
                <a:lnTo>
                  <a:pt x="32258" y="173943"/>
                </a:lnTo>
                <a:lnTo>
                  <a:pt x="27220" y="187399"/>
                </a:lnTo>
                <a:lnTo>
                  <a:pt x="23862" y="202085"/>
                </a:lnTo>
                <a:lnTo>
                  <a:pt x="21623" y="217590"/>
                </a:lnTo>
                <a:lnTo>
                  <a:pt x="19136" y="246249"/>
                </a:lnTo>
                <a:lnTo>
                  <a:pt x="18029" y="265336"/>
                </a:lnTo>
                <a:lnTo>
                  <a:pt x="18688" y="273094"/>
                </a:lnTo>
                <a:lnTo>
                  <a:pt x="20078" y="280170"/>
                </a:lnTo>
                <a:lnTo>
                  <a:pt x="21958" y="286792"/>
                </a:lnTo>
                <a:lnTo>
                  <a:pt x="24163" y="292160"/>
                </a:lnTo>
                <a:lnTo>
                  <a:pt x="29154" y="300663"/>
                </a:lnTo>
                <a:lnTo>
                  <a:pt x="32772" y="304265"/>
                </a:lnTo>
                <a:lnTo>
                  <a:pt x="37087" y="307618"/>
                </a:lnTo>
                <a:lnTo>
                  <a:pt x="41869" y="310806"/>
                </a:lnTo>
                <a:lnTo>
                  <a:pt x="46010" y="312932"/>
                </a:lnTo>
                <a:lnTo>
                  <a:pt x="53151" y="315293"/>
                </a:lnTo>
                <a:lnTo>
                  <a:pt x="59501" y="316342"/>
                </a:lnTo>
                <a:lnTo>
                  <a:pt x="62528" y="316622"/>
                </a:lnTo>
                <a:lnTo>
                  <a:pt x="66450" y="315857"/>
                </a:lnTo>
                <a:lnTo>
                  <a:pt x="70970" y="314393"/>
                </a:lnTo>
                <a:lnTo>
                  <a:pt x="75889" y="312466"/>
                </a:lnTo>
                <a:lnTo>
                  <a:pt x="81073" y="310228"/>
                </a:lnTo>
                <a:lnTo>
                  <a:pt x="91912" y="305201"/>
                </a:lnTo>
                <a:lnTo>
                  <a:pt x="96517" y="301575"/>
                </a:lnTo>
                <a:lnTo>
                  <a:pt x="100540" y="297253"/>
                </a:lnTo>
                <a:lnTo>
                  <a:pt x="104174" y="292465"/>
                </a:lnTo>
                <a:lnTo>
                  <a:pt x="111360" y="285464"/>
                </a:lnTo>
                <a:lnTo>
                  <a:pt x="120912" y="276987"/>
                </a:lnTo>
                <a:lnTo>
                  <a:pt x="132044" y="267525"/>
                </a:lnTo>
                <a:lnTo>
                  <a:pt x="141369" y="258360"/>
                </a:lnTo>
                <a:lnTo>
                  <a:pt x="149491" y="249393"/>
                </a:lnTo>
                <a:lnTo>
                  <a:pt x="156811" y="240557"/>
                </a:lnTo>
                <a:lnTo>
                  <a:pt x="164548" y="231808"/>
                </a:lnTo>
                <a:lnTo>
                  <a:pt x="180764" y="214468"/>
                </a:lnTo>
                <a:lnTo>
                  <a:pt x="187186" y="205844"/>
                </a:lnTo>
                <a:lnTo>
                  <a:pt x="192418" y="197237"/>
                </a:lnTo>
                <a:lnTo>
                  <a:pt x="196858" y="188641"/>
                </a:lnTo>
                <a:lnTo>
                  <a:pt x="201724" y="180053"/>
                </a:lnTo>
                <a:lnTo>
                  <a:pt x="206872" y="171470"/>
                </a:lnTo>
                <a:lnTo>
                  <a:pt x="212210" y="162891"/>
                </a:lnTo>
                <a:lnTo>
                  <a:pt x="217674" y="152409"/>
                </a:lnTo>
                <a:lnTo>
                  <a:pt x="223221" y="140658"/>
                </a:lnTo>
                <a:lnTo>
                  <a:pt x="228824" y="128062"/>
                </a:lnTo>
                <a:lnTo>
                  <a:pt x="232560" y="116807"/>
                </a:lnTo>
                <a:lnTo>
                  <a:pt x="235050" y="106446"/>
                </a:lnTo>
                <a:lnTo>
                  <a:pt x="236710" y="96682"/>
                </a:lnTo>
                <a:lnTo>
                  <a:pt x="237817" y="89219"/>
                </a:lnTo>
                <a:lnTo>
                  <a:pt x="238555" y="83292"/>
                </a:lnTo>
                <a:lnTo>
                  <a:pt x="239046" y="78388"/>
                </a:lnTo>
                <a:lnTo>
                  <a:pt x="238421" y="73213"/>
                </a:lnTo>
                <a:lnTo>
                  <a:pt x="237053" y="67859"/>
                </a:lnTo>
                <a:lnTo>
                  <a:pt x="235188" y="62384"/>
                </a:lnTo>
                <a:lnTo>
                  <a:pt x="230575" y="53761"/>
                </a:lnTo>
                <a:lnTo>
                  <a:pt x="228013" y="50128"/>
                </a:lnTo>
                <a:lnTo>
                  <a:pt x="224398" y="46753"/>
                </a:lnTo>
                <a:lnTo>
                  <a:pt x="220084" y="43552"/>
                </a:lnTo>
                <a:lnTo>
                  <a:pt x="215303" y="40464"/>
                </a:lnTo>
                <a:lnTo>
                  <a:pt x="210211" y="38406"/>
                </a:lnTo>
                <a:lnTo>
                  <a:pt x="204910" y="37034"/>
                </a:lnTo>
                <a:lnTo>
                  <a:pt x="199472" y="36119"/>
                </a:lnTo>
                <a:lnTo>
                  <a:pt x="192989" y="34557"/>
                </a:lnTo>
                <a:lnTo>
                  <a:pt x="185809" y="32563"/>
                </a:lnTo>
                <a:lnTo>
                  <a:pt x="178165" y="30281"/>
                </a:lnTo>
                <a:lnTo>
                  <a:pt x="171164" y="28760"/>
                </a:lnTo>
                <a:lnTo>
                  <a:pt x="164593" y="27745"/>
                </a:lnTo>
                <a:lnTo>
                  <a:pt x="158305" y="27069"/>
                </a:lnTo>
                <a:lnTo>
                  <a:pt x="148400" y="27571"/>
                </a:lnTo>
                <a:lnTo>
                  <a:pt x="136080" y="28858"/>
                </a:lnTo>
                <a:lnTo>
                  <a:pt x="122153" y="30669"/>
                </a:lnTo>
                <a:lnTo>
                  <a:pt x="110010" y="31876"/>
                </a:lnTo>
                <a:lnTo>
                  <a:pt x="99058" y="32680"/>
                </a:lnTo>
                <a:lnTo>
                  <a:pt x="88898" y="33217"/>
                </a:lnTo>
                <a:lnTo>
                  <a:pt x="79268" y="34527"/>
                </a:lnTo>
                <a:lnTo>
                  <a:pt x="69991" y="36353"/>
                </a:lnTo>
                <a:lnTo>
                  <a:pt x="60947" y="38522"/>
                </a:lnTo>
                <a:lnTo>
                  <a:pt x="53014" y="39969"/>
                </a:lnTo>
                <a:lnTo>
                  <a:pt x="45821" y="4093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8"/>
          <p:cNvSpPr/>
          <p:nvPr/>
        </p:nvSpPr>
        <p:spPr>
          <a:xfrm>
            <a:off x="6440134" y="4954904"/>
            <a:ext cx="154976" cy="325757"/>
          </a:xfrm>
          <a:custGeom>
            <a:avLst/>
            <a:gdLst/>
            <a:ahLst/>
            <a:cxnLst/>
            <a:rect l="0" t="0" r="0" b="0"/>
            <a:pathLst>
              <a:path w="154976" h="325757">
                <a:moveTo>
                  <a:pt x="17816" y="0"/>
                </a:moveTo>
                <a:lnTo>
                  <a:pt x="4163" y="4552"/>
                </a:lnTo>
                <a:lnTo>
                  <a:pt x="1094" y="5892"/>
                </a:lnTo>
                <a:lnTo>
                  <a:pt x="0" y="6786"/>
                </a:lnTo>
                <a:lnTo>
                  <a:pt x="224" y="7382"/>
                </a:lnTo>
                <a:lnTo>
                  <a:pt x="2278" y="10636"/>
                </a:lnTo>
                <a:lnTo>
                  <a:pt x="9640" y="21872"/>
                </a:lnTo>
                <a:lnTo>
                  <a:pt x="14182" y="31311"/>
                </a:lnTo>
                <a:lnTo>
                  <a:pt x="15393" y="35162"/>
                </a:lnTo>
                <a:lnTo>
                  <a:pt x="18105" y="39634"/>
                </a:lnTo>
                <a:lnTo>
                  <a:pt x="21819" y="44520"/>
                </a:lnTo>
                <a:lnTo>
                  <a:pt x="26199" y="49683"/>
                </a:lnTo>
                <a:lnTo>
                  <a:pt x="30073" y="55030"/>
                </a:lnTo>
                <a:lnTo>
                  <a:pt x="33607" y="60499"/>
                </a:lnTo>
                <a:lnTo>
                  <a:pt x="36915" y="66051"/>
                </a:lnTo>
                <a:lnTo>
                  <a:pt x="41026" y="71657"/>
                </a:lnTo>
                <a:lnTo>
                  <a:pt x="45672" y="77298"/>
                </a:lnTo>
                <a:lnTo>
                  <a:pt x="50674" y="82965"/>
                </a:lnTo>
                <a:lnTo>
                  <a:pt x="58772" y="96268"/>
                </a:lnTo>
                <a:lnTo>
                  <a:pt x="68932" y="114661"/>
                </a:lnTo>
                <a:lnTo>
                  <a:pt x="80468" y="136448"/>
                </a:lnTo>
                <a:lnTo>
                  <a:pt x="91016" y="158593"/>
                </a:lnTo>
                <a:lnTo>
                  <a:pt x="100906" y="180977"/>
                </a:lnTo>
                <a:lnTo>
                  <a:pt x="154975" y="3257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9"/>
          <p:cNvSpPr/>
          <p:nvPr/>
        </p:nvSpPr>
        <p:spPr>
          <a:xfrm>
            <a:off x="6329362" y="4954904"/>
            <a:ext cx="282894" cy="368619"/>
          </a:xfrm>
          <a:custGeom>
            <a:avLst/>
            <a:gdLst/>
            <a:ahLst/>
            <a:cxnLst/>
            <a:rect l="0" t="0" r="0" b="0"/>
            <a:pathLst>
              <a:path w="282894" h="368619">
                <a:moveTo>
                  <a:pt x="282893" y="0"/>
                </a:moveTo>
                <a:lnTo>
                  <a:pt x="269240" y="9103"/>
                </a:lnTo>
                <a:lnTo>
                  <a:pt x="265219" y="12736"/>
                </a:lnTo>
                <a:lnTo>
                  <a:pt x="262537" y="16111"/>
                </a:lnTo>
                <a:lnTo>
                  <a:pt x="258606" y="23353"/>
                </a:lnTo>
                <a:lnTo>
                  <a:pt x="253684" y="32922"/>
                </a:lnTo>
                <a:lnTo>
                  <a:pt x="248179" y="40998"/>
                </a:lnTo>
                <a:lnTo>
                  <a:pt x="240701" y="51145"/>
                </a:lnTo>
                <a:lnTo>
                  <a:pt x="231905" y="62672"/>
                </a:lnTo>
                <a:lnTo>
                  <a:pt x="224135" y="74166"/>
                </a:lnTo>
                <a:lnTo>
                  <a:pt x="217052" y="85640"/>
                </a:lnTo>
                <a:lnTo>
                  <a:pt x="210424" y="97098"/>
                </a:lnTo>
                <a:lnTo>
                  <a:pt x="196480" y="117120"/>
                </a:lnTo>
                <a:lnTo>
                  <a:pt x="155587" y="172386"/>
                </a:lnTo>
                <a:lnTo>
                  <a:pt x="118362" y="220444"/>
                </a:lnTo>
                <a:lnTo>
                  <a:pt x="101768" y="241260"/>
                </a:lnTo>
                <a:lnTo>
                  <a:pt x="87848" y="259900"/>
                </a:lnTo>
                <a:lnTo>
                  <a:pt x="75710" y="277089"/>
                </a:lnTo>
                <a:lnTo>
                  <a:pt x="64761" y="293312"/>
                </a:lnTo>
                <a:lnTo>
                  <a:pt x="55556" y="306031"/>
                </a:lnTo>
                <a:lnTo>
                  <a:pt x="47516" y="316416"/>
                </a:lnTo>
                <a:lnTo>
                  <a:pt x="40249" y="325245"/>
                </a:lnTo>
                <a:lnTo>
                  <a:pt x="34453" y="332082"/>
                </a:lnTo>
                <a:lnTo>
                  <a:pt x="29637" y="337593"/>
                </a:lnTo>
                <a:lnTo>
                  <a:pt x="25472" y="342220"/>
                </a:lnTo>
                <a:lnTo>
                  <a:pt x="20792" y="346257"/>
                </a:lnTo>
                <a:lnTo>
                  <a:pt x="15766" y="349901"/>
                </a:lnTo>
                <a:lnTo>
                  <a:pt x="4671" y="357039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00"/>
          <p:cNvSpPr/>
          <p:nvPr/>
        </p:nvSpPr>
        <p:spPr>
          <a:xfrm>
            <a:off x="6715125" y="4958498"/>
            <a:ext cx="291466" cy="47843"/>
          </a:xfrm>
          <a:custGeom>
            <a:avLst/>
            <a:gdLst/>
            <a:ahLst/>
            <a:cxnLst/>
            <a:rect l="0" t="0" r="0" b="0"/>
            <a:pathLst>
              <a:path w="291466" h="47843">
                <a:moveTo>
                  <a:pt x="0" y="47842"/>
                </a:moveTo>
                <a:lnTo>
                  <a:pt x="18203" y="43291"/>
                </a:lnTo>
                <a:lnTo>
                  <a:pt x="24518" y="41950"/>
                </a:lnTo>
                <a:lnTo>
                  <a:pt x="29680" y="41056"/>
                </a:lnTo>
                <a:lnTo>
                  <a:pt x="34074" y="40460"/>
                </a:lnTo>
                <a:lnTo>
                  <a:pt x="39861" y="39111"/>
                </a:lnTo>
                <a:lnTo>
                  <a:pt x="46577" y="37259"/>
                </a:lnTo>
                <a:lnTo>
                  <a:pt x="53911" y="35071"/>
                </a:lnTo>
                <a:lnTo>
                  <a:pt x="60706" y="33613"/>
                </a:lnTo>
                <a:lnTo>
                  <a:pt x="67140" y="32641"/>
                </a:lnTo>
                <a:lnTo>
                  <a:pt x="73335" y="31993"/>
                </a:lnTo>
                <a:lnTo>
                  <a:pt x="80323" y="30608"/>
                </a:lnTo>
                <a:lnTo>
                  <a:pt x="87838" y="28733"/>
                </a:lnTo>
                <a:lnTo>
                  <a:pt x="95706" y="26530"/>
                </a:lnTo>
                <a:lnTo>
                  <a:pt x="170491" y="9777"/>
                </a:lnTo>
                <a:lnTo>
                  <a:pt x="192718" y="5320"/>
                </a:lnTo>
                <a:lnTo>
                  <a:pt x="209441" y="2349"/>
                </a:lnTo>
                <a:lnTo>
                  <a:pt x="222494" y="369"/>
                </a:lnTo>
                <a:lnTo>
                  <a:pt x="234054" y="0"/>
                </a:lnTo>
                <a:lnTo>
                  <a:pt x="244619" y="707"/>
                </a:lnTo>
                <a:lnTo>
                  <a:pt x="254519" y="2131"/>
                </a:lnTo>
                <a:lnTo>
                  <a:pt x="263025" y="3080"/>
                </a:lnTo>
                <a:lnTo>
                  <a:pt x="270599" y="3713"/>
                </a:lnTo>
                <a:lnTo>
                  <a:pt x="291465" y="49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01"/>
          <p:cNvSpPr/>
          <p:nvPr/>
        </p:nvSpPr>
        <p:spPr>
          <a:xfrm>
            <a:off x="6775132" y="5006340"/>
            <a:ext cx="351474" cy="85726"/>
          </a:xfrm>
          <a:custGeom>
            <a:avLst/>
            <a:gdLst/>
            <a:ahLst/>
            <a:cxnLst/>
            <a:rect l="0" t="0" r="0" b="0"/>
            <a:pathLst>
              <a:path w="351474" h="85726">
                <a:moveTo>
                  <a:pt x="0" y="85725"/>
                </a:moveTo>
                <a:lnTo>
                  <a:pt x="11932" y="73793"/>
                </a:lnTo>
                <a:lnTo>
                  <a:pt x="17479" y="71103"/>
                </a:lnTo>
                <a:lnTo>
                  <a:pt x="24988" y="68357"/>
                </a:lnTo>
                <a:lnTo>
                  <a:pt x="33804" y="65574"/>
                </a:lnTo>
                <a:lnTo>
                  <a:pt x="42539" y="61813"/>
                </a:lnTo>
                <a:lnTo>
                  <a:pt x="51219" y="57401"/>
                </a:lnTo>
                <a:lnTo>
                  <a:pt x="59863" y="52555"/>
                </a:lnTo>
                <a:lnTo>
                  <a:pt x="68484" y="48372"/>
                </a:lnTo>
                <a:lnTo>
                  <a:pt x="77089" y="44630"/>
                </a:lnTo>
                <a:lnTo>
                  <a:pt x="85683" y="41183"/>
                </a:lnTo>
                <a:lnTo>
                  <a:pt x="93317" y="37933"/>
                </a:lnTo>
                <a:lnTo>
                  <a:pt x="106879" y="31781"/>
                </a:lnTo>
                <a:lnTo>
                  <a:pt x="116973" y="27855"/>
                </a:lnTo>
                <a:lnTo>
                  <a:pt x="143428" y="18412"/>
                </a:lnTo>
                <a:lnTo>
                  <a:pt x="158484" y="14179"/>
                </a:lnTo>
                <a:lnTo>
                  <a:pt x="174236" y="10406"/>
                </a:lnTo>
                <a:lnTo>
                  <a:pt x="190452" y="6937"/>
                </a:lnTo>
                <a:lnTo>
                  <a:pt x="204121" y="4624"/>
                </a:lnTo>
                <a:lnTo>
                  <a:pt x="216090" y="3083"/>
                </a:lnTo>
                <a:lnTo>
                  <a:pt x="226928" y="2055"/>
                </a:lnTo>
                <a:lnTo>
                  <a:pt x="238915" y="1370"/>
                </a:lnTo>
                <a:lnTo>
                  <a:pt x="251669" y="913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02"/>
          <p:cNvSpPr/>
          <p:nvPr/>
        </p:nvSpPr>
        <p:spPr>
          <a:xfrm>
            <a:off x="7229475" y="4907130"/>
            <a:ext cx="300038" cy="253361"/>
          </a:xfrm>
          <a:custGeom>
            <a:avLst/>
            <a:gdLst/>
            <a:ahLst/>
            <a:cxnLst/>
            <a:rect l="0" t="0" r="0" b="0"/>
            <a:pathLst>
              <a:path w="300038" h="253361">
                <a:moveTo>
                  <a:pt x="0" y="22057"/>
                </a:moveTo>
                <a:lnTo>
                  <a:pt x="4550" y="22057"/>
                </a:lnTo>
                <a:lnTo>
                  <a:pt x="6844" y="21105"/>
                </a:lnTo>
                <a:lnTo>
                  <a:pt x="14622" y="15213"/>
                </a:lnTo>
                <a:lnTo>
                  <a:pt x="20151" y="10126"/>
                </a:lnTo>
                <a:lnTo>
                  <a:pt x="22959" y="8388"/>
                </a:lnTo>
                <a:lnTo>
                  <a:pt x="28619" y="6457"/>
                </a:lnTo>
                <a:lnTo>
                  <a:pt x="37160" y="5370"/>
                </a:lnTo>
                <a:lnTo>
                  <a:pt x="45408" y="5116"/>
                </a:lnTo>
                <a:lnTo>
                  <a:pt x="50275" y="5048"/>
                </a:lnTo>
                <a:lnTo>
                  <a:pt x="56376" y="4050"/>
                </a:lnTo>
                <a:lnTo>
                  <a:pt x="63301" y="2433"/>
                </a:lnTo>
                <a:lnTo>
                  <a:pt x="70776" y="401"/>
                </a:lnTo>
                <a:lnTo>
                  <a:pt x="77664" y="0"/>
                </a:lnTo>
                <a:lnTo>
                  <a:pt x="84160" y="685"/>
                </a:lnTo>
                <a:lnTo>
                  <a:pt x="90397" y="2094"/>
                </a:lnTo>
                <a:lnTo>
                  <a:pt x="96460" y="3033"/>
                </a:lnTo>
                <a:lnTo>
                  <a:pt x="102406" y="3660"/>
                </a:lnTo>
                <a:lnTo>
                  <a:pt x="113141" y="4355"/>
                </a:lnTo>
                <a:lnTo>
                  <a:pt x="121087" y="4665"/>
                </a:lnTo>
                <a:lnTo>
                  <a:pt x="123587" y="5699"/>
                </a:lnTo>
                <a:lnTo>
                  <a:pt x="125254" y="7342"/>
                </a:lnTo>
                <a:lnTo>
                  <a:pt x="126365" y="9390"/>
                </a:lnTo>
                <a:lnTo>
                  <a:pt x="127599" y="14204"/>
                </a:lnTo>
                <a:lnTo>
                  <a:pt x="128148" y="20472"/>
                </a:lnTo>
                <a:lnTo>
                  <a:pt x="128392" y="29608"/>
                </a:lnTo>
                <a:lnTo>
                  <a:pt x="128530" y="40911"/>
                </a:lnTo>
                <a:lnTo>
                  <a:pt x="127596" y="46056"/>
                </a:lnTo>
                <a:lnTo>
                  <a:pt x="126022" y="52344"/>
                </a:lnTo>
                <a:lnTo>
                  <a:pt x="124019" y="59393"/>
                </a:lnTo>
                <a:lnTo>
                  <a:pt x="118874" y="70760"/>
                </a:lnTo>
                <a:lnTo>
                  <a:pt x="111635" y="85006"/>
                </a:lnTo>
                <a:lnTo>
                  <a:pt x="102998" y="101171"/>
                </a:lnTo>
                <a:lnTo>
                  <a:pt x="93430" y="116709"/>
                </a:lnTo>
                <a:lnTo>
                  <a:pt x="83242" y="131831"/>
                </a:lnTo>
                <a:lnTo>
                  <a:pt x="72640" y="146675"/>
                </a:lnTo>
                <a:lnTo>
                  <a:pt x="64619" y="158476"/>
                </a:lnTo>
                <a:lnTo>
                  <a:pt x="58319" y="168248"/>
                </a:lnTo>
                <a:lnTo>
                  <a:pt x="53166" y="176668"/>
                </a:lnTo>
                <a:lnTo>
                  <a:pt x="47827" y="183233"/>
                </a:lnTo>
                <a:lnTo>
                  <a:pt x="42362" y="188563"/>
                </a:lnTo>
                <a:lnTo>
                  <a:pt x="36814" y="193069"/>
                </a:lnTo>
                <a:lnTo>
                  <a:pt x="31210" y="198930"/>
                </a:lnTo>
                <a:lnTo>
                  <a:pt x="25569" y="205695"/>
                </a:lnTo>
                <a:lnTo>
                  <a:pt x="19904" y="213062"/>
                </a:lnTo>
                <a:lnTo>
                  <a:pt x="16126" y="218926"/>
                </a:lnTo>
                <a:lnTo>
                  <a:pt x="13609" y="223788"/>
                </a:lnTo>
                <a:lnTo>
                  <a:pt x="11930" y="227982"/>
                </a:lnTo>
                <a:lnTo>
                  <a:pt x="10064" y="235182"/>
                </a:lnTo>
                <a:lnTo>
                  <a:pt x="9566" y="238435"/>
                </a:lnTo>
                <a:lnTo>
                  <a:pt x="11140" y="241557"/>
                </a:lnTo>
                <a:lnTo>
                  <a:pt x="17969" y="247565"/>
                </a:lnTo>
                <a:lnTo>
                  <a:pt x="24813" y="250870"/>
                </a:lnTo>
                <a:lnTo>
                  <a:pt x="31983" y="252339"/>
                </a:lnTo>
                <a:lnTo>
                  <a:pt x="36562" y="252731"/>
                </a:lnTo>
                <a:lnTo>
                  <a:pt x="41519" y="252993"/>
                </a:lnTo>
                <a:lnTo>
                  <a:pt x="57188" y="253282"/>
                </a:lnTo>
                <a:lnTo>
                  <a:pt x="66700" y="253360"/>
                </a:lnTo>
                <a:lnTo>
                  <a:pt x="75899" y="252459"/>
                </a:lnTo>
                <a:lnTo>
                  <a:pt x="84890" y="250906"/>
                </a:lnTo>
                <a:lnTo>
                  <a:pt x="93740" y="248918"/>
                </a:lnTo>
                <a:lnTo>
                  <a:pt x="102499" y="247593"/>
                </a:lnTo>
                <a:lnTo>
                  <a:pt x="111194" y="246709"/>
                </a:lnTo>
                <a:lnTo>
                  <a:pt x="119850" y="246120"/>
                </a:lnTo>
                <a:lnTo>
                  <a:pt x="128477" y="244775"/>
                </a:lnTo>
                <a:lnTo>
                  <a:pt x="137086" y="242926"/>
                </a:lnTo>
                <a:lnTo>
                  <a:pt x="145683" y="240740"/>
                </a:lnTo>
                <a:lnTo>
                  <a:pt x="154272" y="238331"/>
                </a:lnTo>
                <a:lnTo>
                  <a:pt x="171436" y="233113"/>
                </a:lnTo>
                <a:lnTo>
                  <a:pt x="180013" y="229436"/>
                </a:lnTo>
                <a:lnTo>
                  <a:pt x="188588" y="225080"/>
                </a:lnTo>
                <a:lnTo>
                  <a:pt x="224470" y="204767"/>
                </a:lnTo>
                <a:lnTo>
                  <a:pt x="300037" y="1506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3"/>
          <p:cNvSpPr/>
          <p:nvPr/>
        </p:nvSpPr>
        <p:spPr>
          <a:xfrm>
            <a:off x="7545092" y="4852035"/>
            <a:ext cx="222007" cy="248419"/>
          </a:xfrm>
          <a:custGeom>
            <a:avLst/>
            <a:gdLst/>
            <a:ahLst/>
            <a:cxnLst/>
            <a:rect l="0" t="0" r="0" b="0"/>
            <a:pathLst>
              <a:path w="222007" h="248419">
                <a:moveTo>
                  <a:pt x="113008" y="0"/>
                </a:moveTo>
                <a:lnTo>
                  <a:pt x="86315" y="0"/>
                </a:lnTo>
                <a:lnTo>
                  <a:pt x="82829" y="952"/>
                </a:lnTo>
                <a:lnTo>
                  <a:pt x="76417" y="4551"/>
                </a:lnTo>
                <a:lnTo>
                  <a:pt x="70393" y="9324"/>
                </a:lnTo>
                <a:lnTo>
                  <a:pt x="67452" y="11931"/>
                </a:lnTo>
                <a:lnTo>
                  <a:pt x="61683" y="18432"/>
                </a:lnTo>
                <a:lnTo>
                  <a:pt x="45112" y="38354"/>
                </a:lnTo>
                <a:lnTo>
                  <a:pt x="38217" y="47477"/>
                </a:lnTo>
                <a:lnTo>
                  <a:pt x="32667" y="55463"/>
                </a:lnTo>
                <a:lnTo>
                  <a:pt x="28014" y="62693"/>
                </a:lnTo>
                <a:lnTo>
                  <a:pt x="23960" y="69418"/>
                </a:lnTo>
                <a:lnTo>
                  <a:pt x="20305" y="75806"/>
                </a:lnTo>
                <a:lnTo>
                  <a:pt x="16916" y="81970"/>
                </a:lnTo>
                <a:lnTo>
                  <a:pt x="12752" y="93699"/>
                </a:lnTo>
                <a:lnTo>
                  <a:pt x="8070" y="109138"/>
                </a:lnTo>
                <a:lnTo>
                  <a:pt x="3044" y="127051"/>
                </a:lnTo>
                <a:lnTo>
                  <a:pt x="646" y="143756"/>
                </a:lnTo>
                <a:lnTo>
                  <a:pt x="0" y="159655"/>
                </a:lnTo>
                <a:lnTo>
                  <a:pt x="522" y="175017"/>
                </a:lnTo>
                <a:lnTo>
                  <a:pt x="1823" y="188115"/>
                </a:lnTo>
                <a:lnTo>
                  <a:pt x="3642" y="199705"/>
                </a:lnTo>
                <a:lnTo>
                  <a:pt x="5807" y="210289"/>
                </a:lnTo>
                <a:lnTo>
                  <a:pt x="9156" y="218298"/>
                </a:lnTo>
                <a:lnTo>
                  <a:pt x="13293" y="224589"/>
                </a:lnTo>
                <a:lnTo>
                  <a:pt x="22018" y="234120"/>
                </a:lnTo>
                <a:lnTo>
                  <a:pt x="29070" y="241531"/>
                </a:lnTo>
                <a:lnTo>
                  <a:pt x="33236" y="243888"/>
                </a:lnTo>
                <a:lnTo>
                  <a:pt x="37920" y="245459"/>
                </a:lnTo>
                <a:lnTo>
                  <a:pt x="42947" y="246506"/>
                </a:lnTo>
                <a:lnTo>
                  <a:pt x="48203" y="247205"/>
                </a:lnTo>
                <a:lnTo>
                  <a:pt x="53612" y="247671"/>
                </a:lnTo>
                <a:lnTo>
                  <a:pt x="59123" y="247981"/>
                </a:lnTo>
                <a:lnTo>
                  <a:pt x="70326" y="248326"/>
                </a:lnTo>
                <a:lnTo>
                  <a:pt x="75981" y="248418"/>
                </a:lnTo>
                <a:lnTo>
                  <a:pt x="81656" y="247527"/>
                </a:lnTo>
                <a:lnTo>
                  <a:pt x="87344" y="245980"/>
                </a:lnTo>
                <a:lnTo>
                  <a:pt x="93041" y="243997"/>
                </a:lnTo>
                <a:lnTo>
                  <a:pt x="97791" y="241722"/>
                </a:lnTo>
                <a:lnTo>
                  <a:pt x="101911" y="239253"/>
                </a:lnTo>
                <a:lnTo>
                  <a:pt x="105610" y="236654"/>
                </a:lnTo>
                <a:lnTo>
                  <a:pt x="109981" y="233970"/>
                </a:lnTo>
                <a:lnTo>
                  <a:pt x="114800" y="231227"/>
                </a:lnTo>
                <a:lnTo>
                  <a:pt x="125234" y="225640"/>
                </a:lnTo>
                <a:lnTo>
                  <a:pt x="136222" y="219982"/>
                </a:lnTo>
                <a:lnTo>
                  <a:pt x="141819" y="216187"/>
                </a:lnTo>
                <a:lnTo>
                  <a:pt x="147455" y="211752"/>
                </a:lnTo>
                <a:lnTo>
                  <a:pt x="153117" y="206890"/>
                </a:lnTo>
                <a:lnTo>
                  <a:pt x="158798" y="200791"/>
                </a:lnTo>
                <a:lnTo>
                  <a:pt x="164489" y="193869"/>
                </a:lnTo>
                <a:lnTo>
                  <a:pt x="170189" y="186395"/>
                </a:lnTo>
                <a:lnTo>
                  <a:pt x="174941" y="179509"/>
                </a:lnTo>
                <a:lnTo>
                  <a:pt x="179062" y="173012"/>
                </a:lnTo>
                <a:lnTo>
                  <a:pt x="182761" y="166777"/>
                </a:lnTo>
                <a:lnTo>
                  <a:pt x="188085" y="156904"/>
                </a:lnTo>
                <a:lnTo>
                  <a:pt x="216204" y="102012"/>
                </a:lnTo>
                <a:lnTo>
                  <a:pt x="218953" y="93726"/>
                </a:lnTo>
                <a:lnTo>
                  <a:pt x="220785" y="85344"/>
                </a:lnTo>
                <a:lnTo>
                  <a:pt x="222006" y="76898"/>
                </a:lnTo>
                <a:lnTo>
                  <a:pt x="221869" y="70315"/>
                </a:lnTo>
                <a:lnTo>
                  <a:pt x="220824" y="64974"/>
                </a:lnTo>
                <a:lnTo>
                  <a:pt x="219175" y="60461"/>
                </a:lnTo>
                <a:lnTo>
                  <a:pt x="217124" y="55547"/>
                </a:lnTo>
                <a:lnTo>
                  <a:pt x="214804" y="50366"/>
                </a:lnTo>
                <a:lnTo>
                  <a:pt x="212304" y="45007"/>
                </a:lnTo>
                <a:lnTo>
                  <a:pt x="209685" y="40483"/>
                </a:lnTo>
                <a:lnTo>
                  <a:pt x="204235" y="32914"/>
                </a:lnTo>
                <a:lnTo>
                  <a:pt x="198639" y="26376"/>
                </a:lnTo>
                <a:lnTo>
                  <a:pt x="195813" y="23299"/>
                </a:lnTo>
                <a:lnTo>
                  <a:pt x="192024" y="20295"/>
                </a:lnTo>
                <a:lnTo>
                  <a:pt x="187593" y="17340"/>
                </a:lnTo>
                <a:lnTo>
                  <a:pt x="182733" y="14417"/>
                </a:lnTo>
                <a:lnTo>
                  <a:pt x="177589" y="11516"/>
                </a:lnTo>
                <a:lnTo>
                  <a:pt x="166793" y="5754"/>
                </a:lnTo>
                <a:lnTo>
                  <a:pt x="162200" y="3835"/>
                </a:lnTo>
                <a:lnTo>
                  <a:pt x="158185" y="2557"/>
                </a:lnTo>
                <a:lnTo>
                  <a:pt x="154555" y="1704"/>
                </a:lnTo>
                <a:lnTo>
                  <a:pt x="150232" y="1136"/>
                </a:lnTo>
                <a:lnTo>
                  <a:pt x="145444" y="757"/>
                </a:lnTo>
                <a:lnTo>
                  <a:pt x="140346" y="504"/>
                </a:lnTo>
                <a:lnTo>
                  <a:pt x="129603" y="224"/>
                </a:lnTo>
                <a:lnTo>
                  <a:pt x="124072" y="149"/>
                </a:lnTo>
                <a:lnTo>
                  <a:pt x="119431" y="1052"/>
                </a:lnTo>
                <a:lnTo>
                  <a:pt x="115385" y="2606"/>
                </a:lnTo>
                <a:lnTo>
                  <a:pt x="111735" y="4595"/>
                </a:lnTo>
                <a:lnTo>
                  <a:pt x="106444" y="6873"/>
                </a:lnTo>
                <a:lnTo>
                  <a:pt x="100059" y="9345"/>
                </a:lnTo>
                <a:lnTo>
                  <a:pt x="78717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4"/>
          <p:cNvSpPr/>
          <p:nvPr/>
        </p:nvSpPr>
        <p:spPr>
          <a:xfrm>
            <a:off x="7444306" y="2091689"/>
            <a:ext cx="230939" cy="360047"/>
          </a:xfrm>
          <a:custGeom>
            <a:avLst/>
            <a:gdLst/>
            <a:ahLst/>
            <a:cxnLst/>
            <a:rect l="0" t="0" r="0" b="0"/>
            <a:pathLst>
              <a:path w="230939" h="360047">
                <a:moveTo>
                  <a:pt x="33771" y="360046"/>
                </a:moveTo>
                <a:lnTo>
                  <a:pt x="24669" y="350944"/>
                </a:lnTo>
                <a:lnTo>
                  <a:pt x="17661" y="341396"/>
                </a:lnTo>
                <a:lnTo>
                  <a:pt x="14459" y="336182"/>
                </a:lnTo>
                <a:lnTo>
                  <a:pt x="11371" y="328896"/>
                </a:lnTo>
                <a:lnTo>
                  <a:pt x="8360" y="320230"/>
                </a:lnTo>
                <a:lnTo>
                  <a:pt x="5401" y="310642"/>
                </a:lnTo>
                <a:lnTo>
                  <a:pt x="3428" y="300440"/>
                </a:lnTo>
                <a:lnTo>
                  <a:pt x="2113" y="289828"/>
                </a:lnTo>
                <a:lnTo>
                  <a:pt x="1235" y="278944"/>
                </a:lnTo>
                <a:lnTo>
                  <a:pt x="651" y="268830"/>
                </a:lnTo>
                <a:lnTo>
                  <a:pt x="0" y="249973"/>
                </a:lnTo>
                <a:lnTo>
                  <a:pt x="780" y="239991"/>
                </a:lnTo>
                <a:lnTo>
                  <a:pt x="2252" y="229527"/>
                </a:lnTo>
                <a:lnTo>
                  <a:pt x="4186" y="218741"/>
                </a:lnTo>
                <a:lnTo>
                  <a:pt x="8332" y="205835"/>
                </a:lnTo>
                <a:lnTo>
                  <a:pt x="13955" y="191516"/>
                </a:lnTo>
                <a:lnTo>
                  <a:pt x="20560" y="176255"/>
                </a:lnTo>
                <a:lnTo>
                  <a:pt x="32980" y="149138"/>
                </a:lnTo>
                <a:lnTo>
                  <a:pt x="38958" y="136573"/>
                </a:lnTo>
                <a:lnTo>
                  <a:pt x="44850" y="125339"/>
                </a:lnTo>
                <a:lnTo>
                  <a:pt x="50682" y="114992"/>
                </a:lnTo>
                <a:lnTo>
                  <a:pt x="56474" y="105236"/>
                </a:lnTo>
                <a:lnTo>
                  <a:pt x="63194" y="95875"/>
                </a:lnTo>
                <a:lnTo>
                  <a:pt x="70532" y="86777"/>
                </a:lnTo>
                <a:lnTo>
                  <a:pt x="78281" y="77854"/>
                </a:lnTo>
                <a:lnTo>
                  <a:pt x="85352" y="70000"/>
                </a:lnTo>
                <a:lnTo>
                  <a:pt x="98288" y="56194"/>
                </a:lnTo>
                <a:lnTo>
                  <a:pt x="116282" y="37711"/>
                </a:lnTo>
                <a:lnTo>
                  <a:pt x="123068" y="32761"/>
                </a:lnTo>
                <a:lnTo>
                  <a:pt x="130450" y="28509"/>
                </a:lnTo>
                <a:lnTo>
                  <a:pt x="158278" y="14839"/>
                </a:lnTo>
                <a:lnTo>
                  <a:pt x="163449" y="12750"/>
                </a:lnTo>
                <a:lnTo>
                  <a:pt x="167847" y="11358"/>
                </a:lnTo>
                <a:lnTo>
                  <a:pt x="171733" y="10430"/>
                </a:lnTo>
                <a:lnTo>
                  <a:pt x="176228" y="8858"/>
                </a:lnTo>
                <a:lnTo>
                  <a:pt x="181130" y="6858"/>
                </a:lnTo>
                <a:lnTo>
                  <a:pt x="186304" y="4572"/>
                </a:lnTo>
                <a:lnTo>
                  <a:pt x="193561" y="3049"/>
                </a:lnTo>
                <a:lnTo>
                  <a:pt x="202211" y="2033"/>
                </a:lnTo>
                <a:lnTo>
                  <a:pt x="2309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5"/>
          <p:cNvSpPr/>
          <p:nvPr/>
        </p:nvSpPr>
        <p:spPr>
          <a:xfrm>
            <a:off x="7735252" y="1877377"/>
            <a:ext cx="240031" cy="83776"/>
          </a:xfrm>
          <a:custGeom>
            <a:avLst/>
            <a:gdLst/>
            <a:ahLst/>
            <a:cxnLst/>
            <a:rect l="0" t="0" r="0" b="0"/>
            <a:pathLst>
              <a:path w="240031" h="83776">
                <a:moveTo>
                  <a:pt x="0" y="0"/>
                </a:moveTo>
                <a:lnTo>
                  <a:pt x="9101" y="9102"/>
                </a:lnTo>
                <a:lnTo>
                  <a:pt x="12735" y="13688"/>
                </a:lnTo>
                <a:lnTo>
                  <a:pt x="16110" y="18650"/>
                </a:lnTo>
                <a:lnTo>
                  <a:pt x="19312" y="23863"/>
                </a:lnTo>
                <a:lnTo>
                  <a:pt x="21448" y="28291"/>
                </a:lnTo>
                <a:lnTo>
                  <a:pt x="22871" y="32196"/>
                </a:lnTo>
                <a:lnTo>
                  <a:pt x="23820" y="35751"/>
                </a:lnTo>
                <a:lnTo>
                  <a:pt x="27310" y="42884"/>
                </a:lnTo>
                <a:lnTo>
                  <a:pt x="32494" y="52402"/>
                </a:lnTo>
                <a:lnTo>
                  <a:pt x="47694" y="79143"/>
                </a:lnTo>
                <a:lnTo>
                  <a:pt x="49893" y="81337"/>
                </a:lnTo>
                <a:lnTo>
                  <a:pt x="52312" y="82800"/>
                </a:lnTo>
                <a:lnTo>
                  <a:pt x="54877" y="83775"/>
                </a:lnTo>
                <a:lnTo>
                  <a:pt x="60397" y="82520"/>
                </a:lnTo>
                <a:lnTo>
                  <a:pt x="67887" y="79778"/>
                </a:lnTo>
                <a:lnTo>
                  <a:pt x="76691" y="76046"/>
                </a:lnTo>
                <a:lnTo>
                  <a:pt x="91552" y="69358"/>
                </a:lnTo>
                <a:lnTo>
                  <a:pt x="98183" y="66241"/>
                </a:lnTo>
                <a:lnTo>
                  <a:pt x="110222" y="61306"/>
                </a:lnTo>
                <a:lnTo>
                  <a:pt x="157860" y="42612"/>
                </a:lnTo>
                <a:lnTo>
                  <a:pt x="169058" y="37933"/>
                </a:lnTo>
                <a:lnTo>
                  <a:pt x="178428" y="33861"/>
                </a:lnTo>
                <a:lnTo>
                  <a:pt x="185628" y="30194"/>
                </a:lnTo>
                <a:lnTo>
                  <a:pt x="191378" y="26797"/>
                </a:lnTo>
                <a:lnTo>
                  <a:pt x="196166" y="23580"/>
                </a:lnTo>
                <a:lnTo>
                  <a:pt x="203168" y="20482"/>
                </a:lnTo>
                <a:lnTo>
                  <a:pt x="211645" y="17465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6"/>
          <p:cNvSpPr/>
          <p:nvPr/>
        </p:nvSpPr>
        <p:spPr>
          <a:xfrm>
            <a:off x="7880984" y="1817370"/>
            <a:ext cx="162879" cy="265748"/>
          </a:xfrm>
          <a:custGeom>
            <a:avLst/>
            <a:gdLst/>
            <a:ahLst/>
            <a:cxnLst/>
            <a:rect l="0" t="0" r="0" b="0"/>
            <a:pathLst>
              <a:path w="162879" h="265748">
                <a:moveTo>
                  <a:pt x="0" y="0"/>
                </a:moveTo>
                <a:lnTo>
                  <a:pt x="11932" y="23863"/>
                </a:lnTo>
                <a:lnTo>
                  <a:pt x="14623" y="28291"/>
                </a:lnTo>
                <a:lnTo>
                  <a:pt x="17368" y="32196"/>
                </a:lnTo>
                <a:lnTo>
                  <a:pt x="20152" y="35751"/>
                </a:lnTo>
                <a:lnTo>
                  <a:pt x="26770" y="46694"/>
                </a:lnTo>
                <a:lnTo>
                  <a:pt x="71611" y="125852"/>
                </a:lnTo>
                <a:lnTo>
                  <a:pt x="95645" y="169281"/>
                </a:lnTo>
                <a:lnTo>
                  <a:pt x="112676" y="201283"/>
                </a:lnTo>
                <a:lnTo>
                  <a:pt x="120838" y="215151"/>
                </a:lnTo>
                <a:lnTo>
                  <a:pt x="129137" y="228207"/>
                </a:lnTo>
                <a:lnTo>
                  <a:pt x="16287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7"/>
          <p:cNvSpPr/>
          <p:nvPr/>
        </p:nvSpPr>
        <p:spPr>
          <a:xfrm>
            <a:off x="8009572" y="1774507"/>
            <a:ext cx="248380" cy="255444"/>
          </a:xfrm>
          <a:custGeom>
            <a:avLst/>
            <a:gdLst/>
            <a:ahLst/>
            <a:cxnLst/>
            <a:rect l="0" t="0" r="0" b="0"/>
            <a:pathLst>
              <a:path w="248380" h="255444">
                <a:moveTo>
                  <a:pt x="68580" y="0"/>
                </a:moveTo>
                <a:lnTo>
                  <a:pt x="56648" y="23864"/>
                </a:lnTo>
                <a:lnTo>
                  <a:pt x="54910" y="29244"/>
                </a:lnTo>
                <a:lnTo>
                  <a:pt x="53752" y="34736"/>
                </a:lnTo>
                <a:lnTo>
                  <a:pt x="52980" y="40302"/>
                </a:lnTo>
                <a:lnTo>
                  <a:pt x="51512" y="45918"/>
                </a:lnTo>
                <a:lnTo>
                  <a:pt x="49582" y="51567"/>
                </a:lnTo>
                <a:lnTo>
                  <a:pt x="47341" y="57238"/>
                </a:lnTo>
                <a:lnTo>
                  <a:pt x="45849" y="63876"/>
                </a:lnTo>
                <a:lnTo>
                  <a:pt x="44853" y="71159"/>
                </a:lnTo>
                <a:lnTo>
                  <a:pt x="44189" y="78872"/>
                </a:lnTo>
                <a:lnTo>
                  <a:pt x="43747" y="91634"/>
                </a:lnTo>
                <a:lnTo>
                  <a:pt x="42940" y="170260"/>
                </a:lnTo>
                <a:lnTo>
                  <a:pt x="42897" y="188066"/>
                </a:lnTo>
                <a:lnTo>
                  <a:pt x="43837" y="194910"/>
                </a:lnTo>
                <a:lnTo>
                  <a:pt x="45418" y="200425"/>
                </a:lnTo>
                <a:lnTo>
                  <a:pt x="47424" y="205054"/>
                </a:lnTo>
                <a:lnTo>
                  <a:pt x="52193" y="215278"/>
                </a:lnTo>
                <a:lnTo>
                  <a:pt x="54797" y="220671"/>
                </a:lnTo>
                <a:lnTo>
                  <a:pt x="57486" y="225219"/>
                </a:lnTo>
                <a:lnTo>
                  <a:pt x="63015" y="232812"/>
                </a:lnTo>
                <a:lnTo>
                  <a:pt x="66775" y="236171"/>
                </a:lnTo>
                <a:lnTo>
                  <a:pt x="71187" y="239362"/>
                </a:lnTo>
                <a:lnTo>
                  <a:pt x="76033" y="242442"/>
                </a:lnTo>
                <a:lnTo>
                  <a:pt x="80215" y="245448"/>
                </a:lnTo>
                <a:lnTo>
                  <a:pt x="87405" y="251328"/>
                </a:lnTo>
                <a:lnTo>
                  <a:pt x="91607" y="253277"/>
                </a:lnTo>
                <a:lnTo>
                  <a:pt x="96314" y="254576"/>
                </a:lnTo>
                <a:lnTo>
                  <a:pt x="101357" y="255443"/>
                </a:lnTo>
                <a:lnTo>
                  <a:pt x="107576" y="255068"/>
                </a:lnTo>
                <a:lnTo>
                  <a:pt x="114580" y="253865"/>
                </a:lnTo>
                <a:lnTo>
                  <a:pt x="122107" y="252111"/>
                </a:lnTo>
                <a:lnTo>
                  <a:pt x="129029" y="249989"/>
                </a:lnTo>
                <a:lnTo>
                  <a:pt x="135550" y="247622"/>
                </a:lnTo>
                <a:lnTo>
                  <a:pt x="141802" y="245091"/>
                </a:lnTo>
                <a:lnTo>
                  <a:pt x="146923" y="242452"/>
                </a:lnTo>
                <a:lnTo>
                  <a:pt x="151288" y="239740"/>
                </a:lnTo>
                <a:lnTo>
                  <a:pt x="155152" y="236979"/>
                </a:lnTo>
                <a:lnTo>
                  <a:pt x="159631" y="234186"/>
                </a:lnTo>
                <a:lnTo>
                  <a:pt x="164524" y="231371"/>
                </a:lnTo>
                <a:lnTo>
                  <a:pt x="169690" y="228543"/>
                </a:lnTo>
                <a:lnTo>
                  <a:pt x="175040" y="224752"/>
                </a:lnTo>
                <a:lnTo>
                  <a:pt x="180511" y="220320"/>
                </a:lnTo>
                <a:lnTo>
                  <a:pt x="186064" y="215460"/>
                </a:lnTo>
                <a:lnTo>
                  <a:pt x="191670" y="210315"/>
                </a:lnTo>
                <a:lnTo>
                  <a:pt x="202980" y="199518"/>
                </a:lnTo>
                <a:lnTo>
                  <a:pt x="209615" y="192067"/>
                </a:lnTo>
                <a:lnTo>
                  <a:pt x="216895" y="183290"/>
                </a:lnTo>
                <a:lnTo>
                  <a:pt x="224608" y="173628"/>
                </a:lnTo>
                <a:lnTo>
                  <a:pt x="230701" y="166235"/>
                </a:lnTo>
                <a:lnTo>
                  <a:pt x="235716" y="160353"/>
                </a:lnTo>
                <a:lnTo>
                  <a:pt x="240012" y="155480"/>
                </a:lnTo>
                <a:lnTo>
                  <a:pt x="242875" y="150326"/>
                </a:lnTo>
                <a:lnTo>
                  <a:pt x="244784" y="144985"/>
                </a:lnTo>
                <a:lnTo>
                  <a:pt x="246056" y="139519"/>
                </a:lnTo>
                <a:lnTo>
                  <a:pt x="246905" y="133970"/>
                </a:lnTo>
                <a:lnTo>
                  <a:pt x="247472" y="128366"/>
                </a:lnTo>
                <a:lnTo>
                  <a:pt x="247848" y="122725"/>
                </a:lnTo>
                <a:lnTo>
                  <a:pt x="248100" y="117059"/>
                </a:lnTo>
                <a:lnTo>
                  <a:pt x="248379" y="105684"/>
                </a:lnTo>
                <a:lnTo>
                  <a:pt x="247502" y="100936"/>
                </a:lnTo>
                <a:lnTo>
                  <a:pt x="243986" y="93120"/>
                </a:lnTo>
                <a:lnTo>
                  <a:pt x="239248" y="86472"/>
                </a:lnTo>
                <a:lnTo>
                  <a:pt x="233967" y="79389"/>
                </a:lnTo>
                <a:lnTo>
                  <a:pt x="231226" y="74834"/>
                </a:lnTo>
                <a:lnTo>
                  <a:pt x="228446" y="69892"/>
                </a:lnTo>
                <a:lnTo>
                  <a:pt x="224687" y="65645"/>
                </a:lnTo>
                <a:lnTo>
                  <a:pt x="220276" y="61860"/>
                </a:lnTo>
                <a:lnTo>
                  <a:pt x="215431" y="58385"/>
                </a:lnTo>
                <a:lnTo>
                  <a:pt x="210296" y="55116"/>
                </a:lnTo>
                <a:lnTo>
                  <a:pt x="204968" y="51984"/>
                </a:lnTo>
                <a:lnTo>
                  <a:pt x="199509" y="48944"/>
                </a:lnTo>
                <a:lnTo>
                  <a:pt x="193014" y="45964"/>
                </a:lnTo>
                <a:lnTo>
                  <a:pt x="185826" y="43025"/>
                </a:lnTo>
                <a:lnTo>
                  <a:pt x="178177" y="40114"/>
                </a:lnTo>
                <a:lnTo>
                  <a:pt x="171172" y="38172"/>
                </a:lnTo>
                <a:lnTo>
                  <a:pt x="164597" y="36878"/>
                </a:lnTo>
                <a:lnTo>
                  <a:pt x="158309" y="36016"/>
                </a:lnTo>
                <a:lnTo>
                  <a:pt x="151260" y="35440"/>
                </a:lnTo>
                <a:lnTo>
                  <a:pt x="143703" y="35057"/>
                </a:lnTo>
                <a:lnTo>
                  <a:pt x="127686" y="34631"/>
                </a:lnTo>
                <a:lnTo>
                  <a:pt x="34999" y="34303"/>
                </a:lnTo>
                <a:lnTo>
                  <a:pt x="27143" y="35251"/>
                </a:lnTo>
                <a:lnTo>
                  <a:pt x="20001" y="36836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8"/>
          <p:cNvSpPr/>
          <p:nvPr/>
        </p:nvSpPr>
        <p:spPr>
          <a:xfrm>
            <a:off x="6106286" y="2803207"/>
            <a:ext cx="223077" cy="351474"/>
          </a:xfrm>
          <a:custGeom>
            <a:avLst/>
            <a:gdLst/>
            <a:ahLst/>
            <a:cxnLst/>
            <a:rect l="0" t="0" r="0" b="0"/>
            <a:pathLst>
              <a:path w="223077" h="351474">
                <a:moveTo>
                  <a:pt x="223076" y="351473"/>
                </a:moveTo>
                <a:lnTo>
                  <a:pt x="209423" y="342371"/>
                </a:lnTo>
                <a:lnTo>
                  <a:pt x="204449" y="338737"/>
                </a:lnTo>
                <a:lnTo>
                  <a:pt x="200181" y="335363"/>
                </a:lnTo>
                <a:lnTo>
                  <a:pt x="196383" y="332160"/>
                </a:lnTo>
                <a:lnTo>
                  <a:pt x="191945" y="328120"/>
                </a:lnTo>
                <a:lnTo>
                  <a:pt x="181935" y="318551"/>
                </a:lnTo>
                <a:lnTo>
                  <a:pt x="165590" y="302454"/>
                </a:lnTo>
                <a:lnTo>
                  <a:pt x="157129" y="294981"/>
                </a:lnTo>
                <a:lnTo>
                  <a:pt x="135029" y="276518"/>
                </a:lnTo>
                <a:lnTo>
                  <a:pt x="123421" y="263403"/>
                </a:lnTo>
                <a:lnTo>
                  <a:pt x="111872" y="247992"/>
                </a:lnTo>
                <a:lnTo>
                  <a:pt x="56859" y="166249"/>
                </a:lnTo>
                <a:lnTo>
                  <a:pt x="44637" y="146075"/>
                </a:lnTo>
                <a:lnTo>
                  <a:pt x="34584" y="127864"/>
                </a:lnTo>
                <a:lnTo>
                  <a:pt x="25978" y="110960"/>
                </a:lnTo>
                <a:lnTo>
                  <a:pt x="18334" y="93976"/>
                </a:lnTo>
                <a:lnTo>
                  <a:pt x="11334" y="76938"/>
                </a:lnTo>
                <a:lnTo>
                  <a:pt x="4763" y="59865"/>
                </a:lnTo>
                <a:lnTo>
                  <a:pt x="1334" y="47530"/>
                </a:lnTo>
                <a:lnTo>
                  <a:pt x="0" y="38354"/>
                </a:lnTo>
                <a:lnTo>
                  <a:pt x="153" y="21334"/>
                </a:lnTo>
                <a:lnTo>
                  <a:pt x="1119" y="18986"/>
                </a:lnTo>
                <a:lnTo>
                  <a:pt x="4731" y="13835"/>
                </a:lnTo>
                <a:lnTo>
                  <a:pt x="7028" y="12081"/>
                </a:lnTo>
                <a:lnTo>
                  <a:pt x="9511" y="10912"/>
                </a:lnTo>
                <a:lnTo>
                  <a:pt x="12119" y="10132"/>
                </a:lnTo>
                <a:lnTo>
                  <a:pt x="13859" y="8660"/>
                </a:lnTo>
                <a:lnTo>
                  <a:pt x="15018" y="6726"/>
                </a:lnTo>
                <a:lnTo>
                  <a:pt x="173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9"/>
          <p:cNvSpPr/>
          <p:nvPr/>
        </p:nvSpPr>
        <p:spPr>
          <a:xfrm>
            <a:off x="6037897" y="2400300"/>
            <a:ext cx="261772" cy="322048"/>
          </a:xfrm>
          <a:custGeom>
            <a:avLst/>
            <a:gdLst/>
            <a:ahLst/>
            <a:cxnLst/>
            <a:rect l="0" t="0" r="0" b="0"/>
            <a:pathLst>
              <a:path w="261772" h="322048">
                <a:moveTo>
                  <a:pt x="0" y="0"/>
                </a:moveTo>
                <a:lnTo>
                  <a:pt x="0" y="18203"/>
                </a:lnTo>
                <a:lnTo>
                  <a:pt x="953" y="27375"/>
                </a:lnTo>
                <a:lnTo>
                  <a:pt x="2540" y="37300"/>
                </a:lnTo>
                <a:lnTo>
                  <a:pt x="4551" y="47726"/>
                </a:lnTo>
                <a:lnTo>
                  <a:pt x="5891" y="56582"/>
                </a:lnTo>
                <a:lnTo>
                  <a:pt x="6785" y="64392"/>
                </a:lnTo>
                <a:lnTo>
                  <a:pt x="7381" y="71502"/>
                </a:lnTo>
                <a:lnTo>
                  <a:pt x="7778" y="79101"/>
                </a:lnTo>
                <a:lnTo>
                  <a:pt x="8219" y="95163"/>
                </a:lnTo>
                <a:lnTo>
                  <a:pt x="9290" y="105352"/>
                </a:lnTo>
                <a:lnTo>
                  <a:pt x="10956" y="116907"/>
                </a:lnTo>
                <a:lnTo>
                  <a:pt x="13019" y="129373"/>
                </a:lnTo>
                <a:lnTo>
                  <a:pt x="15347" y="140541"/>
                </a:lnTo>
                <a:lnTo>
                  <a:pt x="17851" y="150844"/>
                </a:lnTo>
                <a:lnTo>
                  <a:pt x="20473" y="160570"/>
                </a:lnTo>
                <a:lnTo>
                  <a:pt x="25079" y="173721"/>
                </a:lnTo>
                <a:lnTo>
                  <a:pt x="31007" y="189157"/>
                </a:lnTo>
                <a:lnTo>
                  <a:pt x="37817" y="206114"/>
                </a:lnTo>
                <a:lnTo>
                  <a:pt x="44261" y="220277"/>
                </a:lnTo>
                <a:lnTo>
                  <a:pt x="50462" y="232576"/>
                </a:lnTo>
                <a:lnTo>
                  <a:pt x="56502" y="243633"/>
                </a:lnTo>
                <a:lnTo>
                  <a:pt x="62432" y="252909"/>
                </a:lnTo>
                <a:lnTo>
                  <a:pt x="68292" y="260998"/>
                </a:lnTo>
                <a:lnTo>
                  <a:pt x="74103" y="268296"/>
                </a:lnTo>
                <a:lnTo>
                  <a:pt x="79882" y="275067"/>
                </a:lnTo>
                <a:lnTo>
                  <a:pt x="85640" y="281485"/>
                </a:lnTo>
                <a:lnTo>
                  <a:pt x="91383" y="287669"/>
                </a:lnTo>
                <a:lnTo>
                  <a:pt x="97117" y="291792"/>
                </a:lnTo>
                <a:lnTo>
                  <a:pt x="102845" y="294540"/>
                </a:lnTo>
                <a:lnTo>
                  <a:pt x="130276" y="303502"/>
                </a:lnTo>
                <a:lnTo>
                  <a:pt x="137333" y="305205"/>
                </a:lnTo>
                <a:lnTo>
                  <a:pt x="143943" y="306340"/>
                </a:lnTo>
                <a:lnTo>
                  <a:pt x="150254" y="307096"/>
                </a:lnTo>
                <a:lnTo>
                  <a:pt x="156367" y="308553"/>
                </a:lnTo>
                <a:lnTo>
                  <a:pt x="162347" y="310477"/>
                </a:lnTo>
                <a:lnTo>
                  <a:pt x="168239" y="312712"/>
                </a:lnTo>
                <a:lnTo>
                  <a:pt x="174072" y="313250"/>
                </a:lnTo>
                <a:lnTo>
                  <a:pt x="179866" y="312655"/>
                </a:lnTo>
                <a:lnTo>
                  <a:pt x="185633" y="311307"/>
                </a:lnTo>
                <a:lnTo>
                  <a:pt x="191383" y="310408"/>
                </a:lnTo>
                <a:lnTo>
                  <a:pt x="197121" y="309808"/>
                </a:lnTo>
                <a:lnTo>
                  <a:pt x="202852" y="309409"/>
                </a:lnTo>
                <a:lnTo>
                  <a:pt x="208577" y="308190"/>
                </a:lnTo>
                <a:lnTo>
                  <a:pt x="214299" y="306425"/>
                </a:lnTo>
                <a:lnTo>
                  <a:pt x="220018" y="304296"/>
                </a:lnTo>
                <a:lnTo>
                  <a:pt x="224784" y="301924"/>
                </a:lnTo>
                <a:lnTo>
                  <a:pt x="232619" y="296748"/>
                </a:lnTo>
                <a:lnTo>
                  <a:pt x="239277" y="291273"/>
                </a:lnTo>
                <a:lnTo>
                  <a:pt x="245410" y="285664"/>
                </a:lnTo>
                <a:lnTo>
                  <a:pt x="251311" y="279997"/>
                </a:lnTo>
                <a:lnTo>
                  <a:pt x="253266" y="276199"/>
                </a:lnTo>
                <a:lnTo>
                  <a:pt x="255438" y="266900"/>
                </a:lnTo>
                <a:lnTo>
                  <a:pt x="261211" y="232751"/>
                </a:lnTo>
                <a:lnTo>
                  <a:pt x="261771" y="220890"/>
                </a:lnTo>
                <a:lnTo>
                  <a:pt x="261191" y="210125"/>
                </a:lnTo>
                <a:lnTo>
                  <a:pt x="259853" y="200091"/>
                </a:lnTo>
                <a:lnTo>
                  <a:pt x="258007" y="191496"/>
                </a:lnTo>
                <a:lnTo>
                  <a:pt x="255825" y="183862"/>
                </a:lnTo>
                <a:lnTo>
                  <a:pt x="253418" y="176866"/>
                </a:lnTo>
                <a:lnTo>
                  <a:pt x="251812" y="171251"/>
                </a:lnTo>
                <a:lnTo>
                  <a:pt x="250029" y="162471"/>
                </a:lnTo>
                <a:lnTo>
                  <a:pt x="248601" y="159749"/>
                </a:lnTo>
                <a:lnTo>
                  <a:pt x="246697" y="157934"/>
                </a:lnTo>
                <a:lnTo>
                  <a:pt x="244474" y="156724"/>
                </a:lnTo>
                <a:lnTo>
                  <a:pt x="239465" y="155380"/>
                </a:lnTo>
                <a:lnTo>
                  <a:pt x="236796" y="155022"/>
                </a:lnTo>
                <a:lnTo>
                  <a:pt x="234064" y="155735"/>
                </a:lnTo>
                <a:lnTo>
                  <a:pt x="228488" y="159068"/>
                </a:lnTo>
                <a:lnTo>
                  <a:pt x="224716" y="163195"/>
                </a:lnTo>
                <a:lnTo>
                  <a:pt x="220296" y="168804"/>
                </a:lnTo>
                <a:lnTo>
                  <a:pt x="215444" y="175401"/>
                </a:lnTo>
                <a:lnTo>
                  <a:pt x="211257" y="181704"/>
                </a:lnTo>
                <a:lnTo>
                  <a:pt x="207513" y="187811"/>
                </a:lnTo>
                <a:lnTo>
                  <a:pt x="204065" y="193787"/>
                </a:lnTo>
                <a:lnTo>
                  <a:pt x="200813" y="200629"/>
                </a:lnTo>
                <a:lnTo>
                  <a:pt x="197693" y="208047"/>
                </a:lnTo>
                <a:lnTo>
                  <a:pt x="194660" y="215851"/>
                </a:lnTo>
                <a:lnTo>
                  <a:pt x="188751" y="232141"/>
                </a:lnTo>
                <a:lnTo>
                  <a:pt x="185841" y="240486"/>
                </a:lnTo>
                <a:lnTo>
                  <a:pt x="183902" y="247954"/>
                </a:lnTo>
                <a:lnTo>
                  <a:pt x="182609" y="254837"/>
                </a:lnTo>
                <a:lnTo>
                  <a:pt x="181747" y="261331"/>
                </a:lnTo>
                <a:lnTo>
                  <a:pt x="181172" y="269471"/>
                </a:lnTo>
                <a:lnTo>
                  <a:pt x="180789" y="278707"/>
                </a:lnTo>
                <a:lnTo>
                  <a:pt x="180534" y="288675"/>
                </a:lnTo>
                <a:lnTo>
                  <a:pt x="181316" y="297224"/>
                </a:lnTo>
                <a:lnTo>
                  <a:pt x="182790" y="304830"/>
                </a:lnTo>
                <a:lnTo>
                  <a:pt x="184725" y="311805"/>
                </a:lnTo>
                <a:lnTo>
                  <a:pt x="186967" y="316454"/>
                </a:lnTo>
                <a:lnTo>
                  <a:pt x="189415" y="319555"/>
                </a:lnTo>
                <a:lnTo>
                  <a:pt x="191999" y="321621"/>
                </a:lnTo>
                <a:lnTo>
                  <a:pt x="194674" y="322047"/>
                </a:lnTo>
                <a:lnTo>
                  <a:pt x="197411" y="321378"/>
                </a:lnTo>
                <a:lnTo>
                  <a:pt x="202991" y="319047"/>
                </a:lnTo>
                <a:lnTo>
                  <a:pt x="205812" y="318425"/>
                </a:lnTo>
                <a:lnTo>
                  <a:pt x="21431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10"/>
          <p:cNvSpPr/>
          <p:nvPr/>
        </p:nvSpPr>
        <p:spPr>
          <a:xfrm>
            <a:off x="6252656" y="2391727"/>
            <a:ext cx="141082" cy="230906"/>
          </a:xfrm>
          <a:custGeom>
            <a:avLst/>
            <a:gdLst/>
            <a:ahLst/>
            <a:cxnLst/>
            <a:rect l="0" t="0" r="0" b="0"/>
            <a:pathLst>
              <a:path w="141082" h="230906">
                <a:moveTo>
                  <a:pt x="33844" y="0"/>
                </a:moveTo>
                <a:lnTo>
                  <a:pt x="20191" y="13653"/>
                </a:lnTo>
                <a:lnTo>
                  <a:pt x="16169" y="19579"/>
                </a:lnTo>
                <a:lnTo>
                  <a:pt x="13489" y="25435"/>
                </a:lnTo>
                <a:lnTo>
                  <a:pt x="11701" y="31244"/>
                </a:lnTo>
                <a:lnTo>
                  <a:pt x="9557" y="37022"/>
                </a:lnTo>
                <a:lnTo>
                  <a:pt x="7175" y="42779"/>
                </a:lnTo>
                <a:lnTo>
                  <a:pt x="4634" y="48522"/>
                </a:lnTo>
                <a:lnTo>
                  <a:pt x="2941" y="57113"/>
                </a:lnTo>
                <a:lnTo>
                  <a:pt x="1812" y="67603"/>
                </a:lnTo>
                <a:lnTo>
                  <a:pt x="1059" y="79358"/>
                </a:lnTo>
                <a:lnTo>
                  <a:pt x="558" y="92911"/>
                </a:lnTo>
                <a:lnTo>
                  <a:pt x="0" y="123209"/>
                </a:lnTo>
                <a:lnTo>
                  <a:pt x="804" y="136432"/>
                </a:lnTo>
                <a:lnTo>
                  <a:pt x="2292" y="148104"/>
                </a:lnTo>
                <a:lnTo>
                  <a:pt x="4237" y="158744"/>
                </a:lnTo>
                <a:lnTo>
                  <a:pt x="6486" y="167742"/>
                </a:lnTo>
                <a:lnTo>
                  <a:pt x="8938" y="175645"/>
                </a:lnTo>
                <a:lnTo>
                  <a:pt x="11525" y="182819"/>
                </a:lnTo>
                <a:lnTo>
                  <a:pt x="15154" y="189507"/>
                </a:lnTo>
                <a:lnTo>
                  <a:pt x="19479" y="195871"/>
                </a:lnTo>
                <a:lnTo>
                  <a:pt x="24267" y="202018"/>
                </a:lnTo>
                <a:lnTo>
                  <a:pt x="29364" y="207069"/>
                </a:lnTo>
                <a:lnTo>
                  <a:pt x="34667" y="211388"/>
                </a:lnTo>
                <a:lnTo>
                  <a:pt x="40107" y="215221"/>
                </a:lnTo>
                <a:lnTo>
                  <a:pt x="45640" y="218728"/>
                </a:lnTo>
                <a:lnTo>
                  <a:pt x="51233" y="222019"/>
                </a:lnTo>
                <a:lnTo>
                  <a:pt x="56867" y="225165"/>
                </a:lnTo>
                <a:lnTo>
                  <a:pt x="61574" y="227263"/>
                </a:lnTo>
                <a:lnTo>
                  <a:pt x="65666" y="228661"/>
                </a:lnTo>
                <a:lnTo>
                  <a:pt x="69346" y="229593"/>
                </a:lnTo>
                <a:lnTo>
                  <a:pt x="73704" y="230215"/>
                </a:lnTo>
                <a:lnTo>
                  <a:pt x="78515" y="230629"/>
                </a:lnTo>
                <a:lnTo>
                  <a:pt x="83627" y="230905"/>
                </a:lnTo>
                <a:lnTo>
                  <a:pt x="87987" y="230137"/>
                </a:lnTo>
                <a:lnTo>
                  <a:pt x="91847" y="228672"/>
                </a:lnTo>
                <a:lnTo>
                  <a:pt x="95373" y="226743"/>
                </a:lnTo>
                <a:lnTo>
                  <a:pt x="98675" y="223552"/>
                </a:lnTo>
                <a:lnTo>
                  <a:pt x="101830" y="219520"/>
                </a:lnTo>
                <a:lnTo>
                  <a:pt x="104885" y="214927"/>
                </a:lnTo>
                <a:lnTo>
                  <a:pt x="107875" y="209959"/>
                </a:lnTo>
                <a:lnTo>
                  <a:pt x="110820" y="204743"/>
                </a:lnTo>
                <a:lnTo>
                  <a:pt x="113736" y="199360"/>
                </a:lnTo>
                <a:lnTo>
                  <a:pt x="126942" y="173581"/>
                </a:lnTo>
                <a:lnTo>
                  <a:pt x="130199" y="164298"/>
                </a:lnTo>
                <a:lnTo>
                  <a:pt x="132371" y="155252"/>
                </a:lnTo>
                <a:lnTo>
                  <a:pt x="133818" y="146364"/>
                </a:lnTo>
                <a:lnTo>
                  <a:pt x="135736" y="136629"/>
                </a:lnTo>
                <a:lnTo>
                  <a:pt x="140406" y="115651"/>
                </a:lnTo>
                <a:lnTo>
                  <a:pt x="141081" y="106628"/>
                </a:lnTo>
                <a:lnTo>
                  <a:pt x="140578" y="98708"/>
                </a:lnTo>
                <a:lnTo>
                  <a:pt x="139289" y="91523"/>
                </a:lnTo>
                <a:lnTo>
                  <a:pt x="137479" y="84828"/>
                </a:lnTo>
                <a:lnTo>
                  <a:pt x="135319" y="78460"/>
                </a:lnTo>
                <a:lnTo>
                  <a:pt x="132926" y="72309"/>
                </a:lnTo>
                <a:lnTo>
                  <a:pt x="130378" y="66303"/>
                </a:lnTo>
                <a:lnTo>
                  <a:pt x="125008" y="54551"/>
                </a:lnTo>
                <a:lnTo>
                  <a:pt x="121290" y="49702"/>
                </a:lnTo>
                <a:lnTo>
                  <a:pt x="116906" y="45517"/>
                </a:lnTo>
                <a:lnTo>
                  <a:pt x="112079" y="41775"/>
                </a:lnTo>
                <a:lnTo>
                  <a:pt x="106955" y="39280"/>
                </a:lnTo>
                <a:lnTo>
                  <a:pt x="101634" y="37617"/>
                </a:lnTo>
                <a:lnTo>
                  <a:pt x="96182" y="36508"/>
                </a:lnTo>
                <a:lnTo>
                  <a:pt x="90643" y="34816"/>
                </a:lnTo>
                <a:lnTo>
                  <a:pt x="85045" y="32736"/>
                </a:lnTo>
                <a:lnTo>
                  <a:pt x="79408" y="30397"/>
                </a:lnTo>
                <a:lnTo>
                  <a:pt x="73745" y="28837"/>
                </a:lnTo>
                <a:lnTo>
                  <a:pt x="68064" y="27797"/>
                </a:lnTo>
                <a:lnTo>
                  <a:pt x="62372" y="27104"/>
                </a:lnTo>
                <a:lnTo>
                  <a:pt x="56673" y="27594"/>
                </a:lnTo>
                <a:lnTo>
                  <a:pt x="50968" y="28874"/>
                </a:lnTo>
                <a:lnTo>
                  <a:pt x="33844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11"/>
          <p:cNvSpPr/>
          <p:nvPr/>
        </p:nvSpPr>
        <p:spPr>
          <a:xfrm>
            <a:off x="7985046" y="3180397"/>
            <a:ext cx="298847" cy="94299"/>
          </a:xfrm>
          <a:custGeom>
            <a:avLst/>
            <a:gdLst/>
            <a:ahLst/>
            <a:cxnLst/>
            <a:rect l="0" t="0" r="0" b="0"/>
            <a:pathLst>
              <a:path w="298847" h="94299">
                <a:moveTo>
                  <a:pt x="7381" y="94298"/>
                </a:moveTo>
                <a:lnTo>
                  <a:pt x="2830" y="89747"/>
                </a:lnTo>
                <a:lnTo>
                  <a:pt x="1489" y="87454"/>
                </a:lnTo>
                <a:lnTo>
                  <a:pt x="596" y="84973"/>
                </a:lnTo>
                <a:lnTo>
                  <a:pt x="0" y="82366"/>
                </a:lnTo>
                <a:lnTo>
                  <a:pt x="1509" y="79676"/>
                </a:lnTo>
                <a:lnTo>
                  <a:pt x="4419" y="76930"/>
                </a:lnTo>
                <a:lnTo>
                  <a:pt x="8263" y="74146"/>
                </a:lnTo>
                <a:lnTo>
                  <a:pt x="11779" y="71339"/>
                </a:lnTo>
                <a:lnTo>
                  <a:pt x="15075" y="68514"/>
                </a:lnTo>
                <a:lnTo>
                  <a:pt x="18225" y="65679"/>
                </a:lnTo>
                <a:lnTo>
                  <a:pt x="26806" y="57448"/>
                </a:lnTo>
                <a:lnTo>
                  <a:pt x="31761" y="52586"/>
                </a:lnTo>
                <a:lnTo>
                  <a:pt x="36969" y="48392"/>
                </a:lnTo>
                <a:lnTo>
                  <a:pt x="42347" y="44644"/>
                </a:lnTo>
                <a:lnTo>
                  <a:pt x="47837" y="41193"/>
                </a:lnTo>
                <a:lnTo>
                  <a:pt x="54354" y="37939"/>
                </a:lnTo>
                <a:lnTo>
                  <a:pt x="61557" y="34818"/>
                </a:lnTo>
                <a:lnTo>
                  <a:pt x="69215" y="31785"/>
                </a:lnTo>
                <a:lnTo>
                  <a:pt x="85345" y="25874"/>
                </a:lnTo>
                <a:lnTo>
                  <a:pt x="93647" y="22964"/>
                </a:lnTo>
                <a:lnTo>
                  <a:pt x="102992" y="21025"/>
                </a:lnTo>
                <a:lnTo>
                  <a:pt x="113031" y="19731"/>
                </a:lnTo>
                <a:lnTo>
                  <a:pt x="123535" y="18869"/>
                </a:lnTo>
                <a:lnTo>
                  <a:pt x="132442" y="17342"/>
                </a:lnTo>
                <a:lnTo>
                  <a:pt x="140285" y="15371"/>
                </a:lnTo>
                <a:lnTo>
                  <a:pt x="147419" y="13105"/>
                </a:lnTo>
                <a:lnTo>
                  <a:pt x="155032" y="11594"/>
                </a:lnTo>
                <a:lnTo>
                  <a:pt x="162965" y="10587"/>
                </a:lnTo>
                <a:lnTo>
                  <a:pt x="171111" y="9916"/>
                </a:lnTo>
                <a:lnTo>
                  <a:pt x="178447" y="9468"/>
                </a:lnTo>
                <a:lnTo>
                  <a:pt x="191678" y="8970"/>
                </a:lnTo>
                <a:lnTo>
                  <a:pt x="218938" y="8691"/>
                </a:lnTo>
                <a:lnTo>
                  <a:pt x="229382" y="7699"/>
                </a:lnTo>
                <a:lnTo>
                  <a:pt x="240154" y="6085"/>
                </a:lnTo>
                <a:lnTo>
                  <a:pt x="2988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12"/>
          <p:cNvSpPr/>
          <p:nvPr/>
        </p:nvSpPr>
        <p:spPr>
          <a:xfrm>
            <a:off x="8362750" y="3034664"/>
            <a:ext cx="195463" cy="299880"/>
          </a:xfrm>
          <a:custGeom>
            <a:avLst/>
            <a:gdLst/>
            <a:ahLst/>
            <a:cxnLst/>
            <a:rect l="0" t="0" r="0" b="0"/>
            <a:pathLst>
              <a:path w="195463" h="299880">
                <a:moveTo>
                  <a:pt x="126882" y="0"/>
                </a:moveTo>
                <a:lnTo>
                  <a:pt x="88257" y="0"/>
                </a:lnTo>
                <a:lnTo>
                  <a:pt x="82081" y="953"/>
                </a:lnTo>
                <a:lnTo>
                  <a:pt x="76060" y="2541"/>
                </a:lnTo>
                <a:lnTo>
                  <a:pt x="70140" y="4552"/>
                </a:lnTo>
                <a:lnTo>
                  <a:pt x="65242" y="5892"/>
                </a:lnTo>
                <a:lnTo>
                  <a:pt x="61024" y="6786"/>
                </a:lnTo>
                <a:lnTo>
                  <a:pt x="57259" y="7381"/>
                </a:lnTo>
                <a:lnTo>
                  <a:pt x="52844" y="8731"/>
                </a:lnTo>
                <a:lnTo>
                  <a:pt x="47997" y="10584"/>
                </a:lnTo>
                <a:lnTo>
                  <a:pt x="42859" y="12771"/>
                </a:lnTo>
                <a:lnTo>
                  <a:pt x="38482" y="15182"/>
                </a:lnTo>
                <a:lnTo>
                  <a:pt x="34611" y="17741"/>
                </a:lnTo>
                <a:lnTo>
                  <a:pt x="31077" y="20400"/>
                </a:lnTo>
                <a:lnTo>
                  <a:pt x="27770" y="23125"/>
                </a:lnTo>
                <a:lnTo>
                  <a:pt x="24613" y="25895"/>
                </a:lnTo>
                <a:lnTo>
                  <a:pt x="21555" y="28693"/>
                </a:lnTo>
                <a:lnTo>
                  <a:pt x="18564" y="33416"/>
                </a:lnTo>
                <a:lnTo>
                  <a:pt x="15617" y="39423"/>
                </a:lnTo>
                <a:lnTo>
                  <a:pt x="12701" y="46285"/>
                </a:lnTo>
                <a:lnTo>
                  <a:pt x="6919" y="58989"/>
                </a:lnTo>
                <a:lnTo>
                  <a:pt x="4045" y="65044"/>
                </a:lnTo>
                <a:lnTo>
                  <a:pt x="850" y="74311"/>
                </a:lnTo>
                <a:lnTo>
                  <a:pt x="0" y="78116"/>
                </a:lnTo>
                <a:lnTo>
                  <a:pt x="383" y="81605"/>
                </a:lnTo>
                <a:lnTo>
                  <a:pt x="1592" y="84883"/>
                </a:lnTo>
                <a:lnTo>
                  <a:pt x="3350" y="88022"/>
                </a:lnTo>
                <a:lnTo>
                  <a:pt x="7380" y="91066"/>
                </a:lnTo>
                <a:lnTo>
                  <a:pt x="12924" y="94048"/>
                </a:lnTo>
                <a:lnTo>
                  <a:pt x="19478" y="96989"/>
                </a:lnTo>
                <a:lnTo>
                  <a:pt x="36919" y="105337"/>
                </a:lnTo>
                <a:lnTo>
                  <a:pt x="46904" y="110230"/>
                </a:lnTo>
                <a:lnTo>
                  <a:pt x="56419" y="114444"/>
                </a:lnTo>
                <a:lnTo>
                  <a:pt x="65619" y="118206"/>
                </a:lnTo>
                <a:lnTo>
                  <a:pt x="74610" y="121667"/>
                </a:lnTo>
                <a:lnTo>
                  <a:pt x="82509" y="124927"/>
                </a:lnTo>
                <a:lnTo>
                  <a:pt x="89680" y="128052"/>
                </a:lnTo>
                <a:lnTo>
                  <a:pt x="102728" y="134065"/>
                </a:lnTo>
                <a:lnTo>
                  <a:pt x="114876" y="139912"/>
                </a:lnTo>
                <a:lnTo>
                  <a:pt x="121735" y="142805"/>
                </a:lnTo>
                <a:lnTo>
                  <a:pt x="129167" y="145686"/>
                </a:lnTo>
                <a:lnTo>
                  <a:pt x="136977" y="148559"/>
                </a:lnTo>
                <a:lnTo>
                  <a:pt x="143137" y="152380"/>
                </a:lnTo>
                <a:lnTo>
                  <a:pt x="148196" y="156832"/>
                </a:lnTo>
                <a:lnTo>
                  <a:pt x="152521" y="161705"/>
                </a:lnTo>
                <a:lnTo>
                  <a:pt x="157309" y="165906"/>
                </a:lnTo>
                <a:lnTo>
                  <a:pt x="162408" y="169659"/>
                </a:lnTo>
                <a:lnTo>
                  <a:pt x="167710" y="173114"/>
                </a:lnTo>
                <a:lnTo>
                  <a:pt x="173151" y="177322"/>
                </a:lnTo>
                <a:lnTo>
                  <a:pt x="178683" y="182032"/>
                </a:lnTo>
                <a:lnTo>
                  <a:pt x="184277" y="187077"/>
                </a:lnTo>
                <a:lnTo>
                  <a:pt x="188005" y="193299"/>
                </a:lnTo>
                <a:lnTo>
                  <a:pt x="190490" y="200304"/>
                </a:lnTo>
                <a:lnTo>
                  <a:pt x="192148" y="207831"/>
                </a:lnTo>
                <a:lnTo>
                  <a:pt x="193252" y="214754"/>
                </a:lnTo>
                <a:lnTo>
                  <a:pt x="193988" y="221274"/>
                </a:lnTo>
                <a:lnTo>
                  <a:pt x="194479" y="227527"/>
                </a:lnTo>
                <a:lnTo>
                  <a:pt x="194807" y="233600"/>
                </a:lnTo>
                <a:lnTo>
                  <a:pt x="195171" y="245428"/>
                </a:lnTo>
                <a:lnTo>
                  <a:pt x="194316" y="250296"/>
                </a:lnTo>
                <a:lnTo>
                  <a:pt x="190825" y="258246"/>
                </a:lnTo>
                <a:lnTo>
                  <a:pt x="183505" y="272627"/>
                </a:lnTo>
                <a:lnTo>
                  <a:pt x="178082" y="280870"/>
                </a:lnTo>
                <a:lnTo>
                  <a:pt x="175304" y="284402"/>
                </a:lnTo>
                <a:lnTo>
                  <a:pt x="171546" y="287709"/>
                </a:lnTo>
                <a:lnTo>
                  <a:pt x="167136" y="290866"/>
                </a:lnTo>
                <a:lnTo>
                  <a:pt x="162290" y="293924"/>
                </a:lnTo>
                <a:lnTo>
                  <a:pt x="158107" y="295962"/>
                </a:lnTo>
                <a:lnTo>
                  <a:pt x="154367" y="297320"/>
                </a:lnTo>
                <a:lnTo>
                  <a:pt x="150920" y="298226"/>
                </a:lnTo>
                <a:lnTo>
                  <a:pt x="147670" y="298830"/>
                </a:lnTo>
                <a:lnTo>
                  <a:pt x="144551" y="299233"/>
                </a:lnTo>
                <a:lnTo>
                  <a:pt x="141519" y="299501"/>
                </a:lnTo>
                <a:lnTo>
                  <a:pt x="137593" y="299680"/>
                </a:lnTo>
                <a:lnTo>
                  <a:pt x="128149" y="299879"/>
                </a:lnTo>
                <a:lnTo>
                  <a:pt x="123918" y="298980"/>
                </a:lnTo>
                <a:lnTo>
                  <a:pt x="120143" y="297427"/>
                </a:lnTo>
                <a:lnTo>
                  <a:pt x="116674" y="295440"/>
                </a:lnTo>
                <a:lnTo>
                  <a:pt x="113409" y="293163"/>
                </a:lnTo>
                <a:lnTo>
                  <a:pt x="110280" y="290692"/>
                </a:lnTo>
                <a:lnTo>
                  <a:pt x="107241" y="288092"/>
                </a:lnTo>
                <a:lnTo>
                  <a:pt x="101326" y="280124"/>
                </a:lnTo>
                <a:lnTo>
                  <a:pt x="98414" y="275332"/>
                </a:lnTo>
                <a:lnTo>
                  <a:pt x="95521" y="270232"/>
                </a:lnTo>
                <a:lnTo>
                  <a:pt x="89767" y="259486"/>
                </a:lnTo>
                <a:lnTo>
                  <a:pt x="87851" y="252048"/>
                </a:lnTo>
                <a:lnTo>
                  <a:pt x="86574" y="243280"/>
                </a:lnTo>
                <a:lnTo>
                  <a:pt x="85722" y="233624"/>
                </a:lnTo>
                <a:lnTo>
                  <a:pt x="86107" y="224330"/>
                </a:lnTo>
                <a:lnTo>
                  <a:pt x="87317" y="215276"/>
                </a:lnTo>
                <a:lnTo>
                  <a:pt x="89075" y="206382"/>
                </a:lnTo>
                <a:lnTo>
                  <a:pt x="91199" y="197596"/>
                </a:lnTo>
                <a:lnTo>
                  <a:pt x="93570" y="188881"/>
                </a:lnTo>
                <a:lnTo>
                  <a:pt x="98741" y="171577"/>
                </a:lnTo>
                <a:lnTo>
                  <a:pt x="104215" y="154362"/>
                </a:lnTo>
                <a:lnTo>
                  <a:pt x="108914" y="142913"/>
                </a:lnTo>
                <a:lnTo>
                  <a:pt x="114903" y="129566"/>
                </a:lnTo>
                <a:lnTo>
                  <a:pt x="121753" y="114952"/>
                </a:lnTo>
                <a:lnTo>
                  <a:pt x="128226" y="103305"/>
                </a:lnTo>
                <a:lnTo>
                  <a:pt x="134446" y="93635"/>
                </a:lnTo>
                <a:lnTo>
                  <a:pt x="140496" y="85284"/>
                </a:lnTo>
                <a:lnTo>
                  <a:pt x="145484" y="76859"/>
                </a:lnTo>
                <a:lnTo>
                  <a:pt x="149761" y="68384"/>
                </a:lnTo>
                <a:lnTo>
                  <a:pt x="153565" y="59877"/>
                </a:lnTo>
                <a:lnTo>
                  <a:pt x="158005" y="53253"/>
                </a:lnTo>
                <a:lnTo>
                  <a:pt x="162872" y="47885"/>
                </a:lnTo>
                <a:lnTo>
                  <a:pt x="168019" y="43353"/>
                </a:lnTo>
                <a:lnTo>
                  <a:pt x="173357" y="37475"/>
                </a:lnTo>
                <a:lnTo>
                  <a:pt x="178820" y="30699"/>
                </a:lnTo>
                <a:lnTo>
                  <a:pt x="19546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3"/>
          <p:cNvSpPr/>
          <p:nvPr/>
        </p:nvSpPr>
        <p:spPr>
          <a:xfrm>
            <a:off x="8703944" y="2991955"/>
            <a:ext cx="227503" cy="299426"/>
          </a:xfrm>
          <a:custGeom>
            <a:avLst/>
            <a:gdLst/>
            <a:ahLst/>
            <a:cxnLst/>
            <a:rect l="0" t="0" r="0" b="0"/>
            <a:pathLst>
              <a:path w="227503" h="299426">
                <a:moveTo>
                  <a:pt x="34290" y="16992"/>
                </a:moveTo>
                <a:lnTo>
                  <a:pt x="38841" y="35196"/>
                </a:lnTo>
                <a:lnTo>
                  <a:pt x="40182" y="42463"/>
                </a:lnTo>
                <a:lnTo>
                  <a:pt x="41076" y="49212"/>
                </a:lnTo>
                <a:lnTo>
                  <a:pt x="41672" y="55617"/>
                </a:lnTo>
                <a:lnTo>
                  <a:pt x="41116" y="68460"/>
                </a:lnTo>
                <a:lnTo>
                  <a:pt x="39794" y="85594"/>
                </a:lnTo>
                <a:lnTo>
                  <a:pt x="37959" y="105589"/>
                </a:lnTo>
                <a:lnTo>
                  <a:pt x="36736" y="124634"/>
                </a:lnTo>
                <a:lnTo>
                  <a:pt x="35378" y="161036"/>
                </a:lnTo>
                <a:lnTo>
                  <a:pt x="35968" y="179696"/>
                </a:lnTo>
                <a:lnTo>
                  <a:pt x="37313" y="198804"/>
                </a:lnTo>
                <a:lnTo>
                  <a:pt x="39164" y="218210"/>
                </a:lnTo>
                <a:lnTo>
                  <a:pt x="41349" y="233052"/>
                </a:lnTo>
                <a:lnTo>
                  <a:pt x="43759" y="244852"/>
                </a:lnTo>
                <a:lnTo>
                  <a:pt x="46318" y="254624"/>
                </a:lnTo>
                <a:lnTo>
                  <a:pt x="48976" y="263043"/>
                </a:lnTo>
                <a:lnTo>
                  <a:pt x="51702" y="270561"/>
                </a:lnTo>
                <a:lnTo>
                  <a:pt x="54471" y="277478"/>
                </a:lnTo>
                <a:lnTo>
                  <a:pt x="57269" y="282090"/>
                </a:lnTo>
                <a:lnTo>
                  <a:pt x="60086" y="285163"/>
                </a:lnTo>
                <a:lnTo>
                  <a:pt x="66711" y="289532"/>
                </a:lnTo>
                <a:lnTo>
                  <a:pt x="71145" y="292030"/>
                </a:lnTo>
                <a:lnTo>
                  <a:pt x="76005" y="294649"/>
                </a:lnTo>
                <a:lnTo>
                  <a:pt x="81150" y="296394"/>
                </a:lnTo>
                <a:lnTo>
                  <a:pt x="86486" y="297558"/>
                </a:lnTo>
                <a:lnTo>
                  <a:pt x="91948" y="298333"/>
                </a:lnTo>
                <a:lnTo>
                  <a:pt x="96541" y="298850"/>
                </a:lnTo>
                <a:lnTo>
                  <a:pt x="100556" y="299195"/>
                </a:lnTo>
                <a:lnTo>
                  <a:pt x="104185" y="299425"/>
                </a:lnTo>
                <a:lnTo>
                  <a:pt x="108509" y="298626"/>
                </a:lnTo>
                <a:lnTo>
                  <a:pt x="113297" y="297140"/>
                </a:lnTo>
                <a:lnTo>
                  <a:pt x="118394" y="295197"/>
                </a:lnTo>
                <a:lnTo>
                  <a:pt x="123697" y="291998"/>
                </a:lnTo>
                <a:lnTo>
                  <a:pt x="129137" y="287959"/>
                </a:lnTo>
                <a:lnTo>
                  <a:pt x="134670" y="283362"/>
                </a:lnTo>
                <a:lnTo>
                  <a:pt x="139310" y="278392"/>
                </a:lnTo>
                <a:lnTo>
                  <a:pt x="143357" y="273174"/>
                </a:lnTo>
                <a:lnTo>
                  <a:pt x="147007" y="267790"/>
                </a:lnTo>
                <a:lnTo>
                  <a:pt x="154202" y="260391"/>
                </a:lnTo>
                <a:lnTo>
                  <a:pt x="163762" y="251648"/>
                </a:lnTo>
                <a:lnTo>
                  <a:pt x="174897" y="242009"/>
                </a:lnTo>
                <a:lnTo>
                  <a:pt x="183273" y="232726"/>
                </a:lnTo>
                <a:lnTo>
                  <a:pt x="189810" y="223680"/>
                </a:lnTo>
                <a:lnTo>
                  <a:pt x="195120" y="214791"/>
                </a:lnTo>
                <a:lnTo>
                  <a:pt x="201518" y="200293"/>
                </a:lnTo>
                <a:lnTo>
                  <a:pt x="208640" y="182055"/>
                </a:lnTo>
                <a:lnTo>
                  <a:pt x="216247" y="161324"/>
                </a:lnTo>
                <a:lnTo>
                  <a:pt x="221317" y="144646"/>
                </a:lnTo>
                <a:lnTo>
                  <a:pt x="224698" y="130670"/>
                </a:lnTo>
                <a:lnTo>
                  <a:pt x="226951" y="118495"/>
                </a:lnTo>
                <a:lnTo>
                  <a:pt x="227502" y="108473"/>
                </a:lnTo>
                <a:lnTo>
                  <a:pt x="226916" y="99887"/>
                </a:lnTo>
                <a:lnTo>
                  <a:pt x="225572" y="92258"/>
                </a:lnTo>
                <a:lnTo>
                  <a:pt x="223724" y="85267"/>
                </a:lnTo>
                <a:lnTo>
                  <a:pt x="221540" y="78701"/>
                </a:lnTo>
                <a:lnTo>
                  <a:pt x="219131" y="72419"/>
                </a:lnTo>
                <a:lnTo>
                  <a:pt x="215620" y="66326"/>
                </a:lnTo>
                <a:lnTo>
                  <a:pt x="211375" y="60359"/>
                </a:lnTo>
                <a:lnTo>
                  <a:pt x="206640" y="54476"/>
                </a:lnTo>
                <a:lnTo>
                  <a:pt x="201577" y="48649"/>
                </a:lnTo>
                <a:lnTo>
                  <a:pt x="196298" y="42859"/>
                </a:lnTo>
                <a:lnTo>
                  <a:pt x="190872" y="37094"/>
                </a:lnTo>
                <a:lnTo>
                  <a:pt x="185352" y="32298"/>
                </a:lnTo>
                <a:lnTo>
                  <a:pt x="179766" y="28149"/>
                </a:lnTo>
                <a:lnTo>
                  <a:pt x="174137" y="24430"/>
                </a:lnTo>
                <a:lnTo>
                  <a:pt x="167526" y="20998"/>
                </a:lnTo>
                <a:lnTo>
                  <a:pt x="160262" y="17758"/>
                </a:lnTo>
                <a:lnTo>
                  <a:pt x="152561" y="14645"/>
                </a:lnTo>
                <a:lnTo>
                  <a:pt x="136385" y="8646"/>
                </a:lnTo>
                <a:lnTo>
                  <a:pt x="128071" y="5713"/>
                </a:lnTo>
                <a:lnTo>
                  <a:pt x="118719" y="3758"/>
                </a:lnTo>
                <a:lnTo>
                  <a:pt x="108673" y="2454"/>
                </a:lnTo>
                <a:lnTo>
                  <a:pt x="98167" y="1585"/>
                </a:lnTo>
                <a:lnTo>
                  <a:pt x="88305" y="1006"/>
                </a:lnTo>
                <a:lnTo>
                  <a:pt x="69728" y="362"/>
                </a:lnTo>
                <a:lnTo>
                  <a:pt x="43203" y="0"/>
                </a:lnTo>
                <a:lnTo>
                  <a:pt x="35470" y="901"/>
                </a:lnTo>
                <a:lnTo>
                  <a:pt x="0" y="8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4"/>
          <p:cNvSpPr/>
          <p:nvPr/>
        </p:nvSpPr>
        <p:spPr>
          <a:xfrm>
            <a:off x="1158306" y="2983739"/>
            <a:ext cx="447609" cy="355487"/>
          </a:xfrm>
          <a:custGeom>
            <a:avLst/>
            <a:gdLst/>
            <a:ahLst/>
            <a:cxnLst/>
            <a:rect l="0" t="0" r="0" b="0"/>
            <a:pathLst>
              <a:path w="447609" h="355487">
                <a:moveTo>
                  <a:pt x="259013" y="205231"/>
                </a:moveTo>
                <a:lnTo>
                  <a:pt x="263564" y="196129"/>
                </a:lnTo>
                <a:lnTo>
                  <a:pt x="265799" y="186581"/>
                </a:lnTo>
                <a:lnTo>
                  <a:pt x="266394" y="181367"/>
                </a:lnTo>
                <a:lnTo>
                  <a:pt x="268696" y="175987"/>
                </a:lnTo>
                <a:lnTo>
                  <a:pt x="276335" y="164928"/>
                </a:lnTo>
                <a:lnTo>
                  <a:pt x="280999" y="156203"/>
                </a:lnTo>
                <a:lnTo>
                  <a:pt x="282243" y="152543"/>
                </a:lnTo>
                <a:lnTo>
                  <a:pt x="282120" y="144388"/>
                </a:lnTo>
                <a:lnTo>
                  <a:pt x="281085" y="133237"/>
                </a:lnTo>
                <a:lnTo>
                  <a:pt x="279443" y="120087"/>
                </a:lnTo>
                <a:lnTo>
                  <a:pt x="275491" y="106558"/>
                </a:lnTo>
                <a:lnTo>
                  <a:pt x="269998" y="92777"/>
                </a:lnTo>
                <a:lnTo>
                  <a:pt x="249753" y="50091"/>
                </a:lnTo>
                <a:lnTo>
                  <a:pt x="245220" y="43701"/>
                </a:lnTo>
                <a:lnTo>
                  <a:pt x="235103" y="34062"/>
                </a:lnTo>
                <a:lnTo>
                  <a:pt x="224257" y="26603"/>
                </a:lnTo>
                <a:lnTo>
                  <a:pt x="214038" y="20113"/>
                </a:lnTo>
                <a:lnTo>
                  <a:pt x="201026" y="11104"/>
                </a:lnTo>
                <a:lnTo>
                  <a:pt x="187521" y="5287"/>
                </a:lnTo>
                <a:lnTo>
                  <a:pt x="174534" y="2067"/>
                </a:lnTo>
                <a:lnTo>
                  <a:pt x="162412" y="636"/>
                </a:lnTo>
                <a:lnTo>
                  <a:pt x="150674" y="0"/>
                </a:lnTo>
                <a:lnTo>
                  <a:pt x="139108" y="2257"/>
                </a:lnTo>
                <a:lnTo>
                  <a:pt x="128570" y="6435"/>
                </a:lnTo>
                <a:lnTo>
                  <a:pt x="116329" y="14142"/>
                </a:lnTo>
                <a:lnTo>
                  <a:pt x="106381" y="19655"/>
                </a:lnTo>
                <a:lnTo>
                  <a:pt x="95609" y="30360"/>
                </a:lnTo>
                <a:lnTo>
                  <a:pt x="90070" y="37215"/>
                </a:lnTo>
                <a:lnTo>
                  <a:pt x="84472" y="43690"/>
                </a:lnTo>
                <a:lnTo>
                  <a:pt x="78835" y="49912"/>
                </a:lnTo>
                <a:lnTo>
                  <a:pt x="67492" y="61905"/>
                </a:lnTo>
                <a:lnTo>
                  <a:pt x="56100" y="73585"/>
                </a:lnTo>
                <a:lnTo>
                  <a:pt x="51348" y="80320"/>
                </a:lnTo>
                <a:lnTo>
                  <a:pt x="47227" y="87667"/>
                </a:lnTo>
                <a:lnTo>
                  <a:pt x="43528" y="95422"/>
                </a:lnTo>
                <a:lnTo>
                  <a:pt x="29257" y="129439"/>
                </a:lnTo>
                <a:lnTo>
                  <a:pt x="20118" y="151845"/>
                </a:lnTo>
                <a:lnTo>
                  <a:pt x="13072" y="173451"/>
                </a:lnTo>
                <a:lnTo>
                  <a:pt x="7423" y="194522"/>
                </a:lnTo>
                <a:lnTo>
                  <a:pt x="2704" y="215236"/>
                </a:lnTo>
                <a:lnTo>
                  <a:pt x="510" y="230951"/>
                </a:lnTo>
                <a:lnTo>
                  <a:pt x="0" y="243333"/>
                </a:lnTo>
                <a:lnTo>
                  <a:pt x="613" y="253492"/>
                </a:lnTo>
                <a:lnTo>
                  <a:pt x="1294" y="272400"/>
                </a:lnTo>
                <a:lnTo>
                  <a:pt x="1475" y="281443"/>
                </a:lnTo>
                <a:lnTo>
                  <a:pt x="2549" y="289376"/>
                </a:lnTo>
                <a:lnTo>
                  <a:pt x="4217" y="296570"/>
                </a:lnTo>
                <a:lnTo>
                  <a:pt x="6282" y="303271"/>
                </a:lnTo>
                <a:lnTo>
                  <a:pt x="11116" y="313257"/>
                </a:lnTo>
                <a:lnTo>
                  <a:pt x="16439" y="321822"/>
                </a:lnTo>
                <a:lnTo>
                  <a:pt x="21980" y="331979"/>
                </a:lnTo>
                <a:lnTo>
                  <a:pt x="30158" y="340303"/>
                </a:lnTo>
                <a:lnTo>
                  <a:pt x="35006" y="343857"/>
                </a:lnTo>
                <a:lnTo>
                  <a:pt x="45472" y="347804"/>
                </a:lnTo>
                <a:lnTo>
                  <a:pt x="56474" y="350512"/>
                </a:lnTo>
                <a:lnTo>
                  <a:pt x="67713" y="354890"/>
                </a:lnTo>
                <a:lnTo>
                  <a:pt x="73377" y="355486"/>
                </a:lnTo>
                <a:lnTo>
                  <a:pt x="84751" y="353608"/>
                </a:lnTo>
                <a:lnTo>
                  <a:pt x="98696" y="352139"/>
                </a:lnTo>
                <a:lnTo>
                  <a:pt x="106415" y="351747"/>
                </a:lnTo>
                <a:lnTo>
                  <a:pt x="114419" y="350533"/>
                </a:lnTo>
                <a:lnTo>
                  <a:pt x="122612" y="348771"/>
                </a:lnTo>
                <a:lnTo>
                  <a:pt x="130932" y="346645"/>
                </a:lnTo>
                <a:lnTo>
                  <a:pt x="138383" y="343322"/>
                </a:lnTo>
                <a:lnTo>
                  <a:pt x="151743" y="334549"/>
                </a:lnTo>
                <a:lnTo>
                  <a:pt x="158924" y="330495"/>
                </a:lnTo>
                <a:lnTo>
                  <a:pt x="166570" y="326841"/>
                </a:lnTo>
                <a:lnTo>
                  <a:pt x="174525" y="323451"/>
                </a:lnTo>
                <a:lnTo>
                  <a:pt x="188443" y="314606"/>
                </a:lnTo>
                <a:lnTo>
                  <a:pt x="200979" y="304324"/>
                </a:lnTo>
                <a:lnTo>
                  <a:pt x="212900" y="293405"/>
                </a:lnTo>
                <a:lnTo>
                  <a:pt x="218746" y="286873"/>
                </a:lnTo>
                <a:lnTo>
                  <a:pt x="224549" y="279662"/>
                </a:lnTo>
                <a:lnTo>
                  <a:pt x="230322" y="271996"/>
                </a:lnTo>
                <a:lnTo>
                  <a:pt x="235123" y="264981"/>
                </a:lnTo>
                <a:lnTo>
                  <a:pt x="239277" y="258399"/>
                </a:lnTo>
                <a:lnTo>
                  <a:pt x="242998" y="252106"/>
                </a:lnTo>
                <a:lnTo>
                  <a:pt x="247384" y="242196"/>
                </a:lnTo>
                <a:lnTo>
                  <a:pt x="252213" y="229874"/>
                </a:lnTo>
                <a:lnTo>
                  <a:pt x="257338" y="215945"/>
                </a:lnTo>
                <a:lnTo>
                  <a:pt x="261706" y="201896"/>
                </a:lnTo>
                <a:lnTo>
                  <a:pt x="265571" y="187767"/>
                </a:lnTo>
                <a:lnTo>
                  <a:pt x="269100" y="173586"/>
                </a:lnTo>
                <a:lnTo>
                  <a:pt x="271453" y="162227"/>
                </a:lnTo>
                <a:lnTo>
                  <a:pt x="273021" y="152749"/>
                </a:lnTo>
                <a:lnTo>
                  <a:pt x="274067" y="144525"/>
                </a:lnTo>
                <a:lnTo>
                  <a:pt x="273812" y="135233"/>
                </a:lnTo>
                <a:lnTo>
                  <a:pt x="272689" y="125228"/>
                </a:lnTo>
                <a:lnTo>
                  <a:pt x="270988" y="114748"/>
                </a:lnTo>
                <a:lnTo>
                  <a:pt x="269854" y="106809"/>
                </a:lnTo>
                <a:lnTo>
                  <a:pt x="269098" y="100564"/>
                </a:lnTo>
                <a:lnTo>
                  <a:pt x="268594" y="95448"/>
                </a:lnTo>
                <a:lnTo>
                  <a:pt x="267306" y="91085"/>
                </a:lnTo>
                <a:lnTo>
                  <a:pt x="263334" y="83696"/>
                </a:lnTo>
                <a:lnTo>
                  <a:pt x="261894" y="86108"/>
                </a:lnTo>
                <a:lnTo>
                  <a:pt x="260934" y="92478"/>
                </a:lnTo>
                <a:lnTo>
                  <a:pt x="260293" y="101487"/>
                </a:lnTo>
                <a:lnTo>
                  <a:pt x="260819" y="112256"/>
                </a:lnTo>
                <a:lnTo>
                  <a:pt x="262122" y="124197"/>
                </a:lnTo>
                <a:lnTo>
                  <a:pt x="263944" y="136921"/>
                </a:lnTo>
                <a:lnTo>
                  <a:pt x="268968" y="156833"/>
                </a:lnTo>
                <a:lnTo>
                  <a:pt x="276127" y="181538"/>
                </a:lnTo>
                <a:lnTo>
                  <a:pt x="284710" y="209438"/>
                </a:lnTo>
                <a:lnTo>
                  <a:pt x="291384" y="229943"/>
                </a:lnTo>
                <a:lnTo>
                  <a:pt x="296787" y="245518"/>
                </a:lnTo>
                <a:lnTo>
                  <a:pt x="301341" y="257806"/>
                </a:lnTo>
                <a:lnTo>
                  <a:pt x="306281" y="267903"/>
                </a:lnTo>
                <a:lnTo>
                  <a:pt x="311480" y="276540"/>
                </a:lnTo>
                <a:lnTo>
                  <a:pt x="316851" y="284203"/>
                </a:lnTo>
                <a:lnTo>
                  <a:pt x="322337" y="291216"/>
                </a:lnTo>
                <a:lnTo>
                  <a:pt x="327899" y="297797"/>
                </a:lnTo>
                <a:lnTo>
                  <a:pt x="333512" y="304089"/>
                </a:lnTo>
                <a:lnTo>
                  <a:pt x="339159" y="308284"/>
                </a:lnTo>
                <a:lnTo>
                  <a:pt x="350514" y="312945"/>
                </a:lnTo>
                <a:lnTo>
                  <a:pt x="372167" y="320119"/>
                </a:lnTo>
                <a:lnTo>
                  <a:pt x="380169" y="321828"/>
                </a:lnTo>
                <a:lnTo>
                  <a:pt x="388361" y="322967"/>
                </a:lnTo>
                <a:lnTo>
                  <a:pt x="396680" y="323727"/>
                </a:lnTo>
                <a:lnTo>
                  <a:pt x="403179" y="323280"/>
                </a:lnTo>
                <a:lnTo>
                  <a:pt x="408464" y="322030"/>
                </a:lnTo>
                <a:lnTo>
                  <a:pt x="412940" y="320244"/>
                </a:lnTo>
                <a:lnTo>
                  <a:pt x="425533" y="318261"/>
                </a:lnTo>
                <a:lnTo>
                  <a:pt x="447608" y="3166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5"/>
          <p:cNvSpPr/>
          <p:nvPr/>
        </p:nvSpPr>
        <p:spPr>
          <a:xfrm>
            <a:off x="1702191" y="2822911"/>
            <a:ext cx="1181027" cy="434519"/>
          </a:xfrm>
          <a:custGeom>
            <a:avLst/>
            <a:gdLst/>
            <a:ahLst/>
            <a:cxnLst/>
            <a:rect l="0" t="0" r="0" b="0"/>
            <a:pathLst>
              <a:path w="1181027" h="434519">
                <a:moveTo>
                  <a:pt x="238051" y="117456"/>
                </a:moveTo>
                <a:lnTo>
                  <a:pt x="215156" y="110671"/>
                </a:lnTo>
                <a:lnTo>
                  <a:pt x="211357" y="110075"/>
                </a:lnTo>
                <a:lnTo>
                  <a:pt x="202057" y="111953"/>
                </a:lnTo>
                <a:lnTo>
                  <a:pt x="191574" y="115010"/>
                </a:lnTo>
                <a:lnTo>
                  <a:pt x="180564" y="116369"/>
                </a:lnTo>
                <a:lnTo>
                  <a:pt x="166781" y="122053"/>
                </a:lnTo>
                <a:lnTo>
                  <a:pt x="145496" y="133423"/>
                </a:lnTo>
                <a:lnTo>
                  <a:pt x="124585" y="145364"/>
                </a:lnTo>
                <a:lnTo>
                  <a:pt x="116687" y="150349"/>
                </a:lnTo>
                <a:lnTo>
                  <a:pt x="102831" y="163508"/>
                </a:lnTo>
                <a:lnTo>
                  <a:pt x="96469" y="171017"/>
                </a:lnTo>
                <a:lnTo>
                  <a:pt x="90323" y="178881"/>
                </a:lnTo>
                <a:lnTo>
                  <a:pt x="84321" y="186981"/>
                </a:lnTo>
                <a:lnTo>
                  <a:pt x="78414" y="195239"/>
                </a:lnTo>
                <a:lnTo>
                  <a:pt x="71619" y="203601"/>
                </a:lnTo>
                <a:lnTo>
                  <a:pt x="64231" y="212034"/>
                </a:lnTo>
                <a:lnTo>
                  <a:pt x="56449" y="220513"/>
                </a:lnTo>
                <a:lnTo>
                  <a:pt x="48403" y="231880"/>
                </a:lnTo>
                <a:lnTo>
                  <a:pt x="40181" y="245174"/>
                </a:lnTo>
                <a:lnTo>
                  <a:pt x="31843" y="259752"/>
                </a:lnTo>
                <a:lnTo>
                  <a:pt x="25331" y="272327"/>
                </a:lnTo>
                <a:lnTo>
                  <a:pt x="20038" y="283568"/>
                </a:lnTo>
                <a:lnTo>
                  <a:pt x="11616" y="302726"/>
                </a:lnTo>
                <a:lnTo>
                  <a:pt x="4698" y="317591"/>
                </a:lnTo>
                <a:lnTo>
                  <a:pt x="2472" y="325174"/>
                </a:lnTo>
                <a:lnTo>
                  <a:pt x="989" y="333087"/>
                </a:lnTo>
                <a:lnTo>
                  <a:pt x="0" y="341220"/>
                </a:lnTo>
                <a:lnTo>
                  <a:pt x="293" y="350452"/>
                </a:lnTo>
                <a:lnTo>
                  <a:pt x="1440" y="360417"/>
                </a:lnTo>
                <a:lnTo>
                  <a:pt x="3158" y="370870"/>
                </a:lnTo>
                <a:lnTo>
                  <a:pt x="5255" y="379744"/>
                </a:lnTo>
                <a:lnTo>
                  <a:pt x="7607" y="387564"/>
                </a:lnTo>
                <a:lnTo>
                  <a:pt x="12759" y="400382"/>
                </a:lnTo>
                <a:lnTo>
                  <a:pt x="18224" y="409253"/>
                </a:lnTo>
                <a:lnTo>
                  <a:pt x="26367" y="418911"/>
                </a:lnTo>
                <a:lnTo>
                  <a:pt x="31206" y="424154"/>
                </a:lnTo>
                <a:lnTo>
                  <a:pt x="37289" y="427649"/>
                </a:lnTo>
                <a:lnTo>
                  <a:pt x="51669" y="431532"/>
                </a:lnTo>
                <a:lnTo>
                  <a:pt x="85136" y="434025"/>
                </a:lnTo>
                <a:lnTo>
                  <a:pt x="124907" y="434518"/>
                </a:lnTo>
                <a:lnTo>
                  <a:pt x="143950" y="433632"/>
                </a:lnTo>
                <a:lnTo>
                  <a:pt x="176091" y="427779"/>
                </a:lnTo>
                <a:lnTo>
                  <a:pt x="209744" y="420012"/>
                </a:lnTo>
                <a:lnTo>
                  <a:pt x="242893" y="410726"/>
                </a:lnTo>
                <a:lnTo>
                  <a:pt x="262110" y="401468"/>
                </a:lnTo>
                <a:lnTo>
                  <a:pt x="280176" y="391004"/>
                </a:lnTo>
                <a:lnTo>
                  <a:pt x="297731" y="379050"/>
                </a:lnTo>
                <a:lnTo>
                  <a:pt x="306413" y="371862"/>
                </a:lnTo>
                <a:lnTo>
                  <a:pt x="315058" y="364213"/>
                </a:lnTo>
                <a:lnTo>
                  <a:pt x="332284" y="348093"/>
                </a:lnTo>
                <a:lnTo>
                  <a:pt x="340878" y="339794"/>
                </a:lnTo>
                <a:lnTo>
                  <a:pt x="350417" y="329499"/>
                </a:lnTo>
                <a:lnTo>
                  <a:pt x="360587" y="317873"/>
                </a:lnTo>
                <a:lnTo>
                  <a:pt x="371176" y="305360"/>
                </a:lnTo>
                <a:lnTo>
                  <a:pt x="382046" y="291303"/>
                </a:lnTo>
                <a:lnTo>
                  <a:pt x="393103" y="276216"/>
                </a:lnTo>
                <a:lnTo>
                  <a:pt x="404284" y="260444"/>
                </a:lnTo>
                <a:lnTo>
                  <a:pt x="412690" y="248024"/>
                </a:lnTo>
                <a:lnTo>
                  <a:pt x="419247" y="237839"/>
                </a:lnTo>
                <a:lnTo>
                  <a:pt x="424571" y="229144"/>
                </a:lnTo>
                <a:lnTo>
                  <a:pt x="429073" y="221442"/>
                </a:lnTo>
                <a:lnTo>
                  <a:pt x="436614" y="207804"/>
                </a:lnTo>
                <a:lnTo>
                  <a:pt x="443141" y="197933"/>
                </a:lnTo>
                <a:lnTo>
                  <a:pt x="446216" y="193968"/>
                </a:lnTo>
                <a:lnTo>
                  <a:pt x="448265" y="189419"/>
                </a:lnTo>
                <a:lnTo>
                  <a:pt x="450542" y="179285"/>
                </a:lnTo>
                <a:lnTo>
                  <a:pt x="451824" y="171970"/>
                </a:lnTo>
                <a:lnTo>
                  <a:pt x="451051" y="171896"/>
                </a:lnTo>
                <a:lnTo>
                  <a:pt x="447653" y="174354"/>
                </a:lnTo>
                <a:lnTo>
                  <a:pt x="442967" y="183702"/>
                </a:lnTo>
                <a:lnTo>
                  <a:pt x="440384" y="190195"/>
                </a:lnTo>
                <a:lnTo>
                  <a:pt x="438662" y="197381"/>
                </a:lnTo>
                <a:lnTo>
                  <a:pt x="437514" y="205029"/>
                </a:lnTo>
                <a:lnTo>
                  <a:pt x="436749" y="212986"/>
                </a:lnTo>
                <a:lnTo>
                  <a:pt x="436239" y="220195"/>
                </a:lnTo>
                <a:lnTo>
                  <a:pt x="435672" y="233285"/>
                </a:lnTo>
                <a:lnTo>
                  <a:pt x="434568" y="240396"/>
                </a:lnTo>
                <a:lnTo>
                  <a:pt x="432880" y="247993"/>
                </a:lnTo>
                <a:lnTo>
                  <a:pt x="430802" y="255916"/>
                </a:lnTo>
                <a:lnTo>
                  <a:pt x="430369" y="264055"/>
                </a:lnTo>
                <a:lnTo>
                  <a:pt x="431033" y="272339"/>
                </a:lnTo>
                <a:lnTo>
                  <a:pt x="432428" y="280719"/>
                </a:lnTo>
                <a:lnTo>
                  <a:pt x="438943" y="315267"/>
                </a:lnTo>
                <a:lnTo>
                  <a:pt x="442464" y="327435"/>
                </a:lnTo>
                <a:lnTo>
                  <a:pt x="446716" y="339357"/>
                </a:lnTo>
                <a:lnTo>
                  <a:pt x="451456" y="351115"/>
                </a:lnTo>
                <a:lnTo>
                  <a:pt x="455568" y="359906"/>
                </a:lnTo>
                <a:lnTo>
                  <a:pt x="462678" y="372214"/>
                </a:lnTo>
                <a:lnTo>
                  <a:pt x="472035" y="384498"/>
                </a:lnTo>
                <a:lnTo>
                  <a:pt x="475956" y="386924"/>
                </a:lnTo>
                <a:lnTo>
                  <a:pt x="507924" y="397242"/>
                </a:lnTo>
                <a:lnTo>
                  <a:pt x="542653" y="399939"/>
                </a:lnTo>
                <a:lnTo>
                  <a:pt x="565158" y="395677"/>
                </a:lnTo>
                <a:lnTo>
                  <a:pt x="585374" y="388381"/>
                </a:lnTo>
                <a:lnTo>
                  <a:pt x="607979" y="375636"/>
                </a:lnTo>
                <a:lnTo>
                  <a:pt x="621856" y="365235"/>
                </a:lnTo>
                <a:lnTo>
                  <a:pt x="635326" y="354263"/>
                </a:lnTo>
                <a:lnTo>
                  <a:pt x="650838" y="343036"/>
                </a:lnTo>
                <a:lnTo>
                  <a:pt x="664717" y="331696"/>
                </a:lnTo>
                <a:lnTo>
                  <a:pt x="677235" y="319354"/>
                </a:lnTo>
                <a:lnTo>
                  <a:pt x="683240" y="312062"/>
                </a:lnTo>
                <a:lnTo>
                  <a:pt x="689149" y="304344"/>
                </a:lnTo>
                <a:lnTo>
                  <a:pt x="694041" y="297293"/>
                </a:lnTo>
                <a:lnTo>
                  <a:pt x="702015" y="284378"/>
                </a:lnTo>
                <a:lnTo>
                  <a:pt x="706428" y="275410"/>
                </a:lnTo>
                <a:lnTo>
                  <a:pt x="711275" y="264669"/>
                </a:lnTo>
                <a:lnTo>
                  <a:pt x="716411" y="252745"/>
                </a:lnTo>
                <a:lnTo>
                  <a:pt x="719835" y="242891"/>
                </a:lnTo>
                <a:lnTo>
                  <a:pt x="722118" y="234417"/>
                </a:lnTo>
                <a:lnTo>
                  <a:pt x="734824" y="171049"/>
                </a:lnTo>
                <a:lnTo>
                  <a:pt x="734968" y="171282"/>
                </a:lnTo>
                <a:lnTo>
                  <a:pt x="735171" y="179019"/>
                </a:lnTo>
                <a:lnTo>
                  <a:pt x="735245" y="215792"/>
                </a:lnTo>
                <a:lnTo>
                  <a:pt x="736201" y="223018"/>
                </a:lnTo>
                <a:lnTo>
                  <a:pt x="737791" y="230693"/>
                </a:lnTo>
                <a:lnTo>
                  <a:pt x="739804" y="238668"/>
                </a:lnTo>
                <a:lnTo>
                  <a:pt x="742098" y="252556"/>
                </a:lnTo>
                <a:lnTo>
                  <a:pt x="747187" y="290848"/>
                </a:lnTo>
                <a:lnTo>
                  <a:pt x="751782" y="308298"/>
                </a:lnTo>
                <a:lnTo>
                  <a:pt x="757704" y="323742"/>
                </a:lnTo>
                <a:lnTo>
                  <a:pt x="764508" y="337847"/>
                </a:lnTo>
                <a:lnTo>
                  <a:pt x="770950" y="349156"/>
                </a:lnTo>
                <a:lnTo>
                  <a:pt x="777150" y="358600"/>
                </a:lnTo>
                <a:lnTo>
                  <a:pt x="783188" y="366801"/>
                </a:lnTo>
                <a:lnTo>
                  <a:pt x="794976" y="378454"/>
                </a:lnTo>
                <a:lnTo>
                  <a:pt x="806566" y="387760"/>
                </a:lnTo>
                <a:lnTo>
                  <a:pt x="818067" y="398246"/>
                </a:lnTo>
                <a:lnTo>
                  <a:pt x="824753" y="401804"/>
                </a:lnTo>
                <a:lnTo>
                  <a:pt x="859790" y="412535"/>
                </a:lnTo>
                <a:lnTo>
                  <a:pt x="882327" y="416024"/>
                </a:lnTo>
                <a:lnTo>
                  <a:pt x="896189" y="414301"/>
                </a:lnTo>
                <a:lnTo>
                  <a:pt x="948363" y="400068"/>
                </a:lnTo>
                <a:lnTo>
                  <a:pt x="957337" y="397304"/>
                </a:lnTo>
                <a:lnTo>
                  <a:pt x="974929" y="386613"/>
                </a:lnTo>
                <a:lnTo>
                  <a:pt x="991320" y="373289"/>
                </a:lnTo>
                <a:lnTo>
                  <a:pt x="1004954" y="361017"/>
                </a:lnTo>
                <a:lnTo>
                  <a:pt x="1019905" y="346673"/>
                </a:lnTo>
                <a:lnTo>
                  <a:pt x="1027892" y="338847"/>
                </a:lnTo>
                <a:lnTo>
                  <a:pt x="1035122" y="330773"/>
                </a:lnTo>
                <a:lnTo>
                  <a:pt x="1041846" y="322532"/>
                </a:lnTo>
                <a:lnTo>
                  <a:pt x="1048235" y="314181"/>
                </a:lnTo>
                <a:lnTo>
                  <a:pt x="1053446" y="305756"/>
                </a:lnTo>
                <a:lnTo>
                  <a:pt x="1057873" y="297282"/>
                </a:lnTo>
                <a:lnTo>
                  <a:pt x="1061776" y="288775"/>
                </a:lnTo>
                <a:lnTo>
                  <a:pt x="1066284" y="280246"/>
                </a:lnTo>
                <a:lnTo>
                  <a:pt x="1071194" y="271703"/>
                </a:lnTo>
                <a:lnTo>
                  <a:pt x="1076372" y="263150"/>
                </a:lnTo>
                <a:lnTo>
                  <a:pt x="1080776" y="254590"/>
                </a:lnTo>
                <a:lnTo>
                  <a:pt x="1084666" y="246026"/>
                </a:lnTo>
                <a:lnTo>
                  <a:pt x="1088211" y="237459"/>
                </a:lnTo>
                <a:lnTo>
                  <a:pt x="1091527" y="227939"/>
                </a:lnTo>
                <a:lnTo>
                  <a:pt x="1094690" y="217781"/>
                </a:lnTo>
                <a:lnTo>
                  <a:pt x="1097751" y="207199"/>
                </a:lnTo>
                <a:lnTo>
                  <a:pt x="1099792" y="194430"/>
                </a:lnTo>
                <a:lnTo>
                  <a:pt x="1101153" y="180202"/>
                </a:lnTo>
                <a:lnTo>
                  <a:pt x="1102664" y="152011"/>
                </a:lnTo>
                <a:lnTo>
                  <a:pt x="1103336" y="129956"/>
                </a:lnTo>
                <a:lnTo>
                  <a:pt x="1103767" y="98406"/>
                </a:lnTo>
                <a:lnTo>
                  <a:pt x="1103860" y="61748"/>
                </a:lnTo>
                <a:lnTo>
                  <a:pt x="1101327" y="49517"/>
                </a:lnTo>
                <a:lnTo>
                  <a:pt x="1091940" y="21592"/>
                </a:lnTo>
                <a:lnTo>
                  <a:pt x="1089045" y="10397"/>
                </a:lnTo>
                <a:lnTo>
                  <a:pt x="1088273" y="6078"/>
                </a:lnTo>
                <a:lnTo>
                  <a:pt x="1086806" y="3199"/>
                </a:lnTo>
                <a:lnTo>
                  <a:pt x="1084875" y="1280"/>
                </a:lnTo>
                <a:lnTo>
                  <a:pt x="1082635" y="0"/>
                </a:lnTo>
                <a:lnTo>
                  <a:pt x="1080190" y="100"/>
                </a:lnTo>
                <a:lnTo>
                  <a:pt x="1077607" y="1118"/>
                </a:lnTo>
                <a:lnTo>
                  <a:pt x="1074932" y="2750"/>
                </a:lnTo>
                <a:lnTo>
                  <a:pt x="1073150" y="4791"/>
                </a:lnTo>
                <a:lnTo>
                  <a:pt x="1071961" y="7103"/>
                </a:lnTo>
                <a:lnTo>
                  <a:pt x="1071168" y="9598"/>
                </a:lnTo>
                <a:lnTo>
                  <a:pt x="1070288" y="19989"/>
                </a:lnTo>
                <a:lnTo>
                  <a:pt x="1069897" y="33180"/>
                </a:lnTo>
                <a:lnTo>
                  <a:pt x="1069676" y="60841"/>
                </a:lnTo>
                <a:lnTo>
                  <a:pt x="1069625" y="108487"/>
                </a:lnTo>
                <a:lnTo>
                  <a:pt x="1070563" y="129574"/>
                </a:lnTo>
                <a:lnTo>
                  <a:pt x="1072142" y="147442"/>
                </a:lnTo>
                <a:lnTo>
                  <a:pt x="1074146" y="163164"/>
                </a:lnTo>
                <a:lnTo>
                  <a:pt x="1076436" y="176503"/>
                </a:lnTo>
                <a:lnTo>
                  <a:pt x="1078914" y="188254"/>
                </a:lnTo>
                <a:lnTo>
                  <a:pt x="1081519" y="198944"/>
                </a:lnTo>
                <a:lnTo>
                  <a:pt x="1086113" y="212739"/>
                </a:lnTo>
                <a:lnTo>
                  <a:pt x="1092033" y="228603"/>
                </a:lnTo>
                <a:lnTo>
                  <a:pt x="1098837" y="245847"/>
                </a:lnTo>
                <a:lnTo>
                  <a:pt x="1116558" y="287866"/>
                </a:lnTo>
                <a:lnTo>
                  <a:pt x="1126617" y="311073"/>
                </a:lnTo>
                <a:lnTo>
                  <a:pt x="1135228" y="328449"/>
                </a:lnTo>
                <a:lnTo>
                  <a:pt x="1142874" y="341938"/>
                </a:lnTo>
                <a:lnTo>
                  <a:pt x="1159731" y="368173"/>
                </a:lnTo>
                <a:lnTo>
                  <a:pt x="1163020" y="370326"/>
                </a:lnTo>
                <a:lnTo>
                  <a:pt x="1181026" y="374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6"/>
          <p:cNvSpPr/>
          <p:nvPr/>
        </p:nvSpPr>
        <p:spPr>
          <a:xfrm>
            <a:off x="2583179" y="2838807"/>
            <a:ext cx="997844" cy="247192"/>
          </a:xfrm>
          <a:custGeom>
            <a:avLst/>
            <a:gdLst/>
            <a:ahLst/>
            <a:cxnLst/>
            <a:rect l="0" t="0" r="0" b="0"/>
            <a:pathLst>
              <a:path w="997844" h="247192">
                <a:moveTo>
                  <a:pt x="0" y="152995"/>
                </a:moveTo>
                <a:lnTo>
                  <a:pt x="20532" y="147103"/>
                </a:lnTo>
                <a:lnTo>
                  <a:pt x="46724" y="144264"/>
                </a:lnTo>
                <a:lnTo>
                  <a:pt x="74107" y="140225"/>
                </a:lnTo>
                <a:lnTo>
                  <a:pt x="97706" y="137794"/>
                </a:lnTo>
                <a:lnTo>
                  <a:pt x="125340" y="135762"/>
                </a:lnTo>
                <a:lnTo>
                  <a:pt x="262580" y="124032"/>
                </a:lnTo>
                <a:lnTo>
                  <a:pt x="290306" y="120351"/>
                </a:lnTo>
                <a:lnTo>
                  <a:pt x="315458" y="115993"/>
                </a:lnTo>
                <a:lnTo>
                  <a:pt x="412833" y="95309"/>
                </a:lnTo>
                <a:lnTo>
                  <a:pt x="435242" y="89773"/>
                </a:lnTo>
                <a:lnTo>
                  <a:pt x="455897" y="84177"/>
                </a:lnTo>
                <a:lnTo>
                  <a:pt x="475381" y="78541"/>
                </a:lnTo>
                <a:lnTo>
                  <a:pt x="490276" y="73832"/>
                </a:lnTo>
                <a:lnTo>
                  <a:pt x="502111" y="69740"/>
                </a:lnTo>
                <a:lnTo>
                  <a:pt x="511906" y="66059"/>
                </a:lnTo>
                <a:lnTo>
                  <a:pt x="522246" y="61700"/>
                </a:lnTo>
                <a:lnTo>
                  <a:pt x="532949" y="56889"/>
                </a:lnTo>
                <a:lnTo>
                  <a:pt x="543894" y="51777"/>
                </a:lnTo>
                <a:lnTo>
                  <a:pt x="552144" y="47416"/>
                </a:lnTo>
                <a:lnTo>
                  <a:pt x="563850" y="40031"/>
                </a:lnTo>
                <a:lnTo>
                  <a:pt x="572228" y="33574"/>
                </a:lnTo>
                <a:lnTo>
                  <a:pt x="579126" y="27529"/>
                </a:lnTo>
                <a:lnTo>
                  <a:pt x="589685" y="17563"/>
                </a:lnTo>
                <a:lnTo>
                  <a:pt x="590291" y="16035"/>
                </a:lnTo>
                <a:lnTo>
                  <a:pt x="591343" y="8606"/>
                </a:lnTo>
                <a:lnTo>
                  <a:pt x="588892" y="5319"/>
                </a:lnTo>
                <a:lnTo>
                  <a:pt x="586905" y="3110"/>
                </a:lnTo>
                <a:lnTo>
                  <a:pt x="584628" y="1637"/>
                </a:lnTo>
                <a:lnTo>
                  <a:pt x="579557" y="0"/>
                </a:lnTo>
                <a:lnTo>
                  <a:pt x="575919" y="516"/>
                </a:lnTo>
                <a:lnTo>
                  <a:pt x="556393" y="5648"/>
                </a:lnTo>
                <a:lnTo>
                  <a:pt x="545418" y="7497"/>
                </a:lnTo>
                <a:lnTo>
                  <a:pt x="528530" y="13894"/>
                </a:lnTo>
                <a:lnTo>
                  <a:pt x="517160" y="19100"/>
                </a:lnTo>
                <a:lnTo>
                  <a:pt x="492433" y="31155"/>
                </a:lnTo>
                <a:lnTo>
                  <a:pt x="473812" y="40424"/>
                </a:lnTo>
                <a:lnTo>
                  <a:pt x="465418" y="45563"/>
                </a:lnTo>
                <a:lnTo>
                  <a:pt x="457916" y="50894"/>
                </a:lnTo>
                <a:lnTo>
                  <a:pt x="451010" y="56352"/>
                </a:lnTo>
                <a:lnTo>
                  <a:pt x="444501" y="62849"/>
                </a:lnTo>
                <a:lnTo>
                  <a:pt x="438257" y="70038"/>
                </a:lnTo>
                <a:lnTo>
                  <a:pt x="432189" y="77688"/>
                </a:lnTo>
                <a:lnTo>
                  <a:pt x="428143" y="84693"/>
                </a:lnTo>
                <a:lnTo>
                  <a:pt x="425447" y="91268"/>
                </a:lnTo>
                <a:lnTo>
                  <a:pt x="423649" y="97556"/>
                </a:lnTo>
                <a:lnTo>
                  <a:pt x="422450" y="105558"/>
                </a:lnTo>
                <a:lnTo>
                  <a:pt x="421651" y="114703"/>
                </a:lnTo>
                <a:lnTo>
                  <a:pt x="421118" y="124610"/>
                </a:lnTo>
                <a:lnTo>
                  <a:pt x="421716" y="135024"/>
                </a:lnTo>
                <a:lnTo>
                  <a:pt x="423066" y="145777"/>
                </a:lnTo>
                <a:lnTo>
                  <a:pt x="424919" y="156755"/>
                </a:lnTo>
                <a:lnTo>
                  <a:pt x="427107" y="165979"/>
                </a:lnTo>
                <a:lnTo>
                  <a:pt x="429518" y="174034"/>
                </a:lnTo>
                <a:lnTo>
                  <a:pt x="432078" y="181308"/>
                </a:lnTo>
                <a:lnTo>
                  <a:pt x="435690" y="187111"/>
                </a:lnTo>
                <a:lnTo>
                  <a:pt x="440003" y="191931"/>
                </a:lnTo>
                <a:lnTo>
                  <a:pt x="444783" y="196097"/>
                </a:lnTo>
                <a:lnTo>
                  <a:pt x="449874" y="200780"/>
                </a:lnTo>
                <a:lnTo>
                  <a:pt x="460612" y="211063"/>
                </a:lnTo>
                <a:lnTo>
                  <a:pt x="466143" y="215519"/>
                </a:lnTo>
                <a:lnTo>
                  <a:pt x="477367" y="223011"/>
                </a:lnTo>
                <a:lnTo>
                  <a:pt x="488706" y="229516"/>
                </a:lnTo>
                <a:lnTo>
                  <a:pt x="501048" y="235582"/>
                </a:lnTo>
                <a:lnTo>
                  <a:pt x="516058" y="241453"/>
                </a:lnTo>
                <a:lnTo>
                  <a:pt x="540574" y="245562"/>
                </a:lnTo>
                <a:lnTo>
                  <a:pt x="565936" y="246780"/>
                </a:lnTo>
                <a:lnTo>
                  <a:pt x="605997" y="247191"/>
                </a:lnTo>
                <a:lnTo>
                  <a:pt x="634532" y="246310"/>
                </a:lnTo>
                <a:lnTo>
                  <a:pt x="687986" y="237962"/>
                </a:lnTo>
                <a:lnTo>
                  <a:pt x="770793" y="227140"/>
                </a:lnTo>
                <a:lnTo>
                  <a:pt x="788182" y="223380"/>
                </a:lnTo>
                <a:lnTo>
                  <a:pt x="802632" y="218969"/>
                </a:lnTo>
                <a:lnTo>
                  <a:pt x="815123" y="214122"/>
                </a:lnTo>
                <a:lnTo>
                  <a:pt x="830118" y="208987"/>
                </a:lnTo>
                <a:lnTo>
                  <a:pt x="946440" y="171761"/>
                </a:lnTo>
                <a:lnTo>
                  <a:pt x="959572" y="166458"/>
                </a:lnTo>
                <a:lnTo>
                  <a:pt x="971185" y="161018"/>
                </a:lnTo>
                <a:lnTo>
                  <a:pt x="981785" y="155486"/>
                </a:lnTo>
                <a:lnTo>
                  <a:pt x="988851" y="152751"/>
                </a:lnTo>
                <a:lnTo>
                  <a:pt x="993561" y="151880"/>
                </a:lnTo>
                <a:lnTo>
                  <a:pt x="997843" y="152499"/>
                </a:lnTo>
                <a:lnTo>
                  <a:pt x="997651" y="152665"/>
                </a:lnTo>
                <a:lnTo>
                  <a:pt x="996571" y="152775"/>
                </a:lnTo>
                <a:lnTo>
                  <a:pt x="990291" y="155437"/>
                </a:lnTo>
                <a:lnTo>
                  <a:pt x="977266" y="1615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7"/>
          <p:cNvSpPr/>
          <p:nvPr/>
        </p:nvSpPr>
        <p:spPr>
          <a:xfrm>
            <a:off x="1113595" y="3604083"/>
            <a:ext cx="504063" cy="330578"/>
          </a:xfrm>
          <a:custGeom>
            <a:avLst/>
            <a:gdLst/>
            <a:ahLst/>
            <a:cxnLst/>
            <a:rect l="0" t="0" r="0" b="0"/>
            <a:pathLst>
              <a:path w="504063" h="330578">
                <a:moveTo>
                  <a:pt x="372304" y="4939"/>
                </a:moveTo>
                <a:lnTo>
                  <a:pt x="358652" y="388"/>
                </a:lnTo>
                <a:lnTo>
                  <a:pt x="352725" y="0"/>
                </a:lnTo>
                <a:lnTo>
                  <a:pt x="341060" y="2109"/>
                </a:lnTo>
                <a:lnTo>
                  <a:pt x="326986" y="3681"/>
                </a:lnTo>
                <a:lnTo>
                  <a:pt x="319232" y="4101"/>
                </a:lnTo>
                <a:lnTo>
                  <a:pt x="311205" y="5333"/>
                </a:lnTo>
                <a:lnTo>
                  <a:pt x="302997" y="7107"/>
                </a:lnTo>
                <a:lnTo>
                  <a:pt x="264740" y="16797"/>
                </a:lnTo>
                <a:lnTo>
                  <a:pt x="254875" y="18560"/>
                </a:lnTo>
                <a:lnTo>
                  <a:pt x="245440" y="19734"/>
                </a:lnTo>
                <a:lnTo>
                  <a:pt x="236293" y="20518"/>
                </a:lnTo>
                <a:lnTo>
                  <a:pt x="226385" y="22945"/>
                </a:lnTo>
                <a:lnTo>
                  <a:pt x="215970" y="26468"/>
                </a:lnTo>
                <a:lnTo>
                  <a:pt x="205217" y="30722"/>
                </a:lnTo>
                <a:lnTo>
                  <a:pt x="194237" y="34510"/>
                </a:lnTo>
                <a:lnTo>
                  <a:pt x="183108" y="37988"/>
                </a:lnTo>
                <a:lnTo>
                  <a:pt x="161535" y="44393"/>
                </a:lnTo>
                <a:lnTo>
                  <a:pt x="124402" y="56265"/>
                </a:lnTo>
                <a:lnTo>
                  <a:pt x="115596" y="59159"/>
                </a:lnTo>
                <a:lnTo>
                  <a:pt x="93112" y="67454"/>
                </a:lnTo>
                <a:lnTo>
                  <a:pt x="80449" y="72334"/>
                </a:lnTo>
                <a:lnTo>
                  <a:pt x="71054" y="77491"/>
                </a:lnTo>
                <a:lnTo>
                  <a:pt x="63838" y="82834"/>
                </a:lnTo>
                <a:lnTo>
                  <a:pt x="52328" y="92899"/>
                </a:lnTo>
                <a:lnTo>
                  <a:pt x="37043" y="102968"/>
                </a:lnTo>
                <a:lnTo>
                  <a:pt x="32800" y="105658"/>
                </a:lnTo>
                <a:lnTo>
                  <a:pt x="31668" y="107327"/>
                </a:lnTo>
                <a:lnTo>
                  <a:pt x="30410" y="111723"/>
                </a:lnTo>
                <a:lnTo>
                  <a:pt x="31980" y="114228"/>
                </a:lnTo>
                <a:lnTo>
                  <a:pt x="38804" y="119552"/>
                </a:lnTo>
                <a:lnTo>
                  <a:pt x="53356" y="127904"/>
                </a:lnTo>
                <a:lnTo>
                  <a:pt x="66720" y="133568"/>
                </a:lnTo>
                <a:lnTo>
                  <a:pt x="82184" y="138307"/>
                </a:lnTo>
                <a:lnTo>
                  <a:pt x="90308" y="139571"/>
                </a:lnTo>
                <a:lnTo>
                  <a:pt x="98582" y="140414"/>
                </a:lnTo>
                <a:lnTo>
                  <a:pt x="108860" y="141928"/>
                </a:lnTo>
                <a:lnTo>
                  <a:pt x="132981" y="146151"/>
                </a:lnTo>
                <a:lnTo>
                  <a:pt x="215455" y="162206"/>
                </a:lnTo>
                <a:lnTo>
                  <a:pt x="234400" y="165029"/>
                </a:lnTo>
                <a:lnTo>
                  <a:pt x="301811" y="173552"/>
                </a:lnTo>
                <a:lnTo>
                  <a:pt x="337799" y="179256"/>
                </a:lnTo>
                <a:lnTo>
                  <a:pt x="354063" y="183063"/>
                </a:lnTo>
                <a:lnTo>
                  <a:pt x="369669" y="187506"/>
                </a:lnTo>
                <a:lnTo>
                  <a:pt x="384835" y="192372"/>
                </a:lnTo>
                <a:lnTo>
                  <a:pt x="411846" y="200320"/>
                </a:lnTo>
                <a:lnTo>
                  <a:pt x="424383" y="203773"/>
                </a:lnTo>
                <a:lnTo>
                  <a:pt x="434646" y="207980"/>
                </a:lnTo>
                <a:lnTo>
                  <a:pt x="443393" y="212690"/>
                </a:lnTo>
                <a:lnTo>
                  <a:pt x="475670" y="233936"/>
                </a:lnTo>
                <a:lnTo>
                  <a:pt x="487460" y="242606"/>
                </a:lnTo>
                <a:lnTo>
                  <a:pt x="499452" y="252842"/>
                </a:lnTo>
                <a:lnTo>
                  <a:pt x="502789" y="255932"/>
                </a:lnTo>
                <a:lnTo>
                  <a:pt x="504062" y="259898"/>
                </a:lnTo>
                <a:lnTo>
                  <a:pt x="503958" y="264447"/>
                </a:lnTo>
                <a:lnTo>
                  <a:pt x="502255" y="273628"/>
                </a:lnTo>
                <a:lnTo>
                  <a:pt x="501498" y="280884"/>
                </a:lnTo>
                <a:lnTo>
                  <a:pt x="500343" y="284152"/>
                </a:lnTo>
                <a:lnTo>
                  <a:pt x="496521" y="290324"/>
                </a:lnTo>
                <a:lnTo>
                  <a:pt x="489107" y="296242"/>
                </a:lnTo>
                <a:lnTo>
                  <a:pt x="478509" y="302047"/>
                </a:lnTo>
                <a:lnTo>
                  <a:pt x="464274" y="307802"/>
                </a:lnTo>
                <a:lnTo>
                  <a:pt x="448422" y="313535"/>
                </a:lnTo>
                <a:lnTo>
                  <a:pt x="440195" y="316397"/>
                </a:lnTo>
                <a:lnTo>
                  <a:pt x="430900" y="318305"/>
                </a:lnTo>
                <a:lnTo>
                  <a:pt x="420893" y="319577"/>
                </a:lnTo>
                <a:lnTo>
                  <a:pt x="410412" y="320425"/>
                </a:lnTo>
                <a:lnTo>
                  <a:pt x="399614" y="321944"/>
                </a:lnTo>
                <a:lnTo>
                  <a:pt x="388606" y="323908"/>
                </a:lnTo>
                <a:lnTo>
                  <a:pt x="377457" y="326170"/>
                </a:lnTo>
                <a:lnTo>
                  <a:pt x="365262" y="327678"/>
                </a:lnTo>
                <a:lnTo>
                  <a:pt x="352370" y="328683"/>
                </a:lnTo>
                <a:lnTo>
                  <a:pt x="339012" y="329354"/>
                </a:lnTo>
                <a:lnTo>
                  <a:pt x="311470" y="330098"/>
                </a:lnTo>
                <a:lnTo>
                  <a:pt x="214026" y="330577"/>
                </a:lnTo>
                <a:lnTo>
                  <a:pt x="184871" y="329663"/>
                </a:lnTo>
                <a:lnTo>
                  <a:pt x="157814" y="328102"/>
                </a:lnTo>
                <a:lnTo>
                  <a:pt x="112193" y="324779"/>
                </a:lnTo>
                <a:lnTo>
                  <a:pt x="82392" y="323303"/>
                </a:lnTo>
                <a:lnTo>
                  <a:pt x="54100" y="322472"/>
                </a:lnTo>
                <a:lnTo>
                  <a:pt x="40063" y="319737"/>
                </a:lnTo>
                <a:lnTo>
                  <a:pt x="28426" y="315347"/>
                </a:lnTo>
                <a:lnTo>
                  <a:pt x="16520" y="308473"/>
                </a:lnTo>
                <a:lnTo>
                  <a:pt x="6960" y="305060"/>
                </a:lnTo>
                <a:lnTo>
                  <a:pt x="1014" y="300886"/>
                </a:lnTo>
                <a:lnTo>
                  <a:pt x="0" y="298440"/>
                </a:lnTo>
                <a:lnTo>
                  <a:pt x="277" y="295856"/>
                </a:lnTo>
                <a:lnTo>
                  <a:pt x="3124" y="289493"/>
                </a:lnTo>
                <a:lnTo>
                  <a:pt x="7564" y="280315"/>
                </a:lnTo>
                <a:lnTo>
                  <a:pt x="10082" y="277106"/>
                </a:lnTo>
                <a:lnTo>
                  <a:pt x="12713" y="274966"/>
                </a:lnTo>
                <a:lnTo>
                  <a:pt x="20832" y="2706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8"/>
          <p:cNvSpPr/>
          <p:nvPr/>
        </p:nvSpPr>
        <p:spPr>
          <a:xfrm>
            <a:off x="1735178" y="3626167"/>
            <a:ext cx="342225" cy="261219"/>
          </a:xfrm>
          <a:custGeom>
            <a:avLst/>
            <a:gdLst/>
            <a:ahLst/>
            <a:cxnLst/>
            <a:rect l="0" t="0" r="0" b="0"/>
            <a:pathLst>
              <a:path w="342225" h="261219">
                <a:moveTo>
                  <a:pt x="222209" y="0"/>
                </a:moveTo>
                <a:lnTo>
                  <a:pt x="194904" y="0"/>
                </a:lnTo>
                <a:lnTo>
                  <a:pt x="184956" y="953"/>
                </a:lnTo>
                <a:lnTo>
                  <a:pt x="176418" y="2540"/>
                </a:lnTo>
                <a:lnTo>
                  <a:pt x="168822" y="4551"/>
                </a:lnTo>
                <a:lnTo>
                  <a:pt x="160900" y="6844"/>
                </a:lnTo>
                <a:lnTo>
                  <a:pt x="144478" y="11932"/>
                </a:lnTo>
                <a:lnTo>
                  <a:pt x="137051" y="14622"/>
                </a:lnTo>
                <a:lnTo>
                  <a:pt x="130194" y="17368"/>
                </a:lnTo>
                <a:lnTo>
                  <a:pt x="123718" y="20151"/>
                </a:lnTo>
                <a:lnTo>
                  <a:pt x="113686" y="25817"/>
                </a:lnTo>
                <a:lnTo>
                  <a:pt x="101283" y="33404"/>
                </a:lnTo>
                <a:lnTo>
                  <a:pt x="87299" y="42272"/>
                </a:lnTo>
                <a:lnTo>
                  <a:pt x="73214" y="51994"/>
                </a:lnTo>
                <a:lnTo>
                  <a:pt x="59061" y="62285"/>
                </a:lnTo>
                <a:lnTo>
                  <a:pt x="44864" y="72956"/>
                </a:lnTo>
                <a:lnTo>
                  <a:pt x="34446" y="81975"/>
                </a:lnTo>
                <a:lnTo>
                  <a:pt x="26549" y="89892"/>
                </a:lnTo>
                <a:lnTo>
                  <a:pt x="20332" y="97076"/>
                </a:lnTo>
                <a:lnTo>
                  <a:pt x="15234" y="103770"/>
                </a:lnTo>
                <a:lnTo>
                  <a:pt x="10883" y="110137"/>
                </a:lnTo>
                <a:lnTo>
                  <a:pt x="7030" y="116287"/>
                </a:lnTo>
                <a:lnTo>
                  <a:pt x="4461" y="123245"/>
                </a:lnTo>
                <a:lnTo>
                  <a:pt x="2749" y="130741"/>
                </a:lnTo>
                <a:lnTo>
                  <a:pt x="1607" y="138596"/>
                </a:lnTo>
                <a:lnTo>
                  <a:pt x="846" y="145737"/>
                </a:lnTo>
                <a:lnTo>
                  <a:pt x="339" y="152403"/>
                </a:lnTo>
                <a:lnTo>
                  <a:pt x="0" y="158752"/>
                </a:lnTo>
                <a:lnTo>
                  <a:pt x="728" y="164890"/>
                </a:lnTo>
                <a:lnTo>
                  <a:pt x="2165" y="170886"/>
                </a:lnTo>
                <a:lnTo>
                  <a:pt x="4075" y="176790"/>
                </a:lnTo>
                <a:lnTo>
                  <a:pt x="6301" y="182630"/>
                </a:lnTo>
                <a:lnTo>
                  <a:pt x="8738" y="188428"/>
                </a:lnTo>
                <a:lnTo>
                  <a:pt x="11315" y="194199"/>
                </a:lnTo>
                <a:lnTo>
                  <a:pt x="14938" y="199951"/>
                </a:lnTo>
                <a:lnTo>
                  <a:pt x="19258" y="205690"/>
                </a:lnTo>
                <a:lnTo>
                  <a:pt x="24044" y="211422"/>
                </a:lnTo>
                <a:lnTo>
                  <a:pt x="29139" y="216196"/>
                </a:lnTo>
                <a:lnTo>
                  <a:pt x="34440" y="220330"/>
                </a:lnTo>
                <a:lnTo>
                  <a:pt x="39880" y="224040"/>
                </a:lnTo>
                <a:lnTo>
                  <a:pt x="46364" y="227465"/>
                </a:lnTo>
                <a:lnTo>
                  <a:pt x="53544" y="230701"/>
                </a:lnTo>
                <a:lnTo>
                  <a:pt x="61188" y="233810"/>
                </a:lnTo>
                <a:lnTo>
                  <a:pt x="69142" y="236836"/>
                </a:lnTo>
                <a:lnTo>
                  <a:pt x="85599" y="242738"/>
                </a:lnTo>
                <a:lnTo>
                  <a:pt x="94941" y="244693"/>
                </a:lnTo>
                <a:lnTo>
                  <a:pt x="104979" y="245996"/>
                </a:lnTo>
                <a:lnTo>
                  <a:pt x="115480" y="246865"/>
                </a:lnTo>
                <a:lnTo>
                  <a:pt x="144929" y="250370"/>
                </a:lnTo>
                <a:lnTo>
                  <a:pt x="162116" y="252639"/>
                </a:lnTo>
                <a:lnTo>
                  <a:pt x="177385" y="255103"/>
                </a:lnTo>
                <a:lnTo>
                  <a:pt x="191374" y="257699"/>
                </a:lnTo>
                <a:lnTo>
                  <a:pt x="204509" y="260382"/>
                </a:lnTo>
                <a:lnTo>
                  <a:pt x="217077" y="261218"/>
                </a:lnTo>
                <a:lnTo>
                  <a:pt x="229265" y="260823"/>
                </a:lnTo>
                <a:lnTo>
                  <a:pt x="241200" y="259607"/>
                </a:lnTo>
                <a:lnTo>
                  <a:pt x="252967" y="258796"/>
                </a:lnTo>
                <a:lnTo>
                  <a:pt x="264622" y="258256"/>
                </a:lnTo>
                <a:lnTo>
                  <a:pt x="342224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9"/>
          <p:cNvSpPr/>
          <p:nvPr/>
        </p:nvSpPr>
        <p:spPr>
          <a:xfrm>
            <a:off x="2098001" y="3395716"/>
            <a:ext cx="2225397" cy="418821"/>
          </a:xfrm>
          <a:custGeom>
            <a:avLst/>
            <a:gdLst/>
            <a:ahLst/>
            <a:cxnLst/>
            <a:rect l="0" t="0" r="0" b="0"/>
            <a:pathLst>
              <a:path w="2225397" h="418821">
                <a:moveTo>
                  <a:pt x="219431" y="230451"/>
                </a:moveTo>
                <a:lnTo>
                  <a:pt x="176517" y="231404"/>
                </a:lnTo>
                <a:lnTo>
                  <a:pt x="140955" y="242383"/>
                </a:lnTo>
                <a:lnTo>
                  <a:pt x="116169" y="255153"/>
                </a:lnTo>
                <a:lnTo>
                  <a:pt x="99242" y="265560"/>
                </a:lnTo>
                <a:lnTo>
                  <a:pt x="83146" y="276535"/>
                </a:lnTo>
                <a:lnTo>
                  <a:pt x="69642" y="287763"/>
                </a:lnTo>
                <a:lnTo>
                  <a:pt x="57291" y="299103"/>
                </a:lnTo>
                <a:lnTo>
                  <a:pt x="51330" y="304794"/>
                </a:lnTo>
                <a:lnTo>
                  <a:pt x="44499" y="312398"/>
                </a:lnTo>
                <a:lnTo>
                  <a:pt x="37087" y="321278"/>
                </a:lnTo>
                <a:lnTo>
                  <a:pt x="29288" y="331007"/>
                </a:lnTo>
                <a:lnTo>
                  <a:pt x="22184" y="342256"/>
                </a:lnTo>
                <a:lnTo>
                  <a:pt x="15543" y="354518"/>
                </a:lnTo>
                <a:lnTo>
                  <a:pt x="9211" y="367455"/>
                </a:lnTo>
                <a:lnTo>
                  <a:pt x="4989" y="377984"/>
                </a:lnTo>
                <a:lnTo>
                  <a:pt x="2175" y="386909"/>
                </a:lnTo>
                <a:lnTo>
                  <a:pt x="299" y="394764"/>
                </a:lnTo>
                <a:lnTo>
                  <a:pt x="0" y="400953"/>
                </a:lnTo>
                <a:lnTo>
                  <a:pt x="754" y="406031"/>
                </a:lnTo>
                <a:lnTo>
                  <a:pt x="2209" y="410370"/>
                </a:lnTo>
                <a:lnTo>
                  <a:pt x="5084" y="413262"/>
                </a:lnTo>
                <a:lnTo>
                  <a:pt x="8905" y="415190"/>
                </a:lnTo>
                <a:lnTo>
                  <a:pt x="18232" y="417332"/>
                </a:lnTo>
                <a:lnTo>
                  <a:pt x="45345" y="418820"/>
                </a:lnTo>
                <a:lnTo>
                  <a:pt x="56652" y="416406"/>
                </a:lnTo>
                <a:lnTo>
                  <a:pt x="91033" y="404411"/>
                </a:lnTo>
                <a:lnTo>
                  <a:pt x="113865" y="393225"/>
                </a:lnTo>
                <a:lnTo>
                  <a:pt x="126194" y="385640"/>
                </a:lnTo>
                <a:lnTo>
                  <a:pt x="140128" y="376773"/>
                </a:lnTo>
                <a:lnTo>
                  <a:pt x="153227" y="367051"/>
                </a:lnTo>
                <a:lnTo>
                  <a:pt x="165770" y="356760"/>
                </a:lnTo>
                <a:lnTo>
                  <a:pt x="187962" y="337071"/>
                </a:lnTo>
                <a:lnTo>
                  <a:pt x="204175" y="321970"/>
                </a:lnTo>
                <a:lnTo>
                  <a:pt x="220270" y="308909"/>
                </a:lnTo>
                <a:lnTo>
                  <a:pt x="235044" y="296754"/>
                </a:lnTo>
                <a:lnTo>
                  <a:pt x="244785" y="285001"/>
                </a:lnTo>
                <a:lnTo>
                  <a:pt x="250621" y="276343"/>
                </a:lnTo>
                <a:lnTo>
                  <a:pt x="264726" y="254023"/>
                </a:lnTo>
                <a:lnTo>
                  <a:pt x="269630" y="244260"/>
                </a:lnTo>
                <a:lnTo>
                  <a:pt x="272900" y="235847"/>
                </a:lnTo>
                <a:lnTo>
                  <a:pt x="275079" y="228334"/>
                </a:lnTo>
                <a:lnTo>
                  <a:pt x="280041" y="217445"/>
                </a:lnTo>
                <a:lnTo>
                  <a:pt x="284469" y="209431"/>
                </a:lnTo>
                <a:lnTo>
                  <a:pt x="286436" y="202694"/>
                </a:lnTo>
                <a:lnTo>
                  <a:pt x="286009" y="202421"/>
                </a:lnTo>
                <a:lnTo>
                  <a:pt x="282994" y="207198"/>
                </a:lnTo>
                <a:lnTo>
                  <a:pt x="281019" y="215672"/>
                </a:lnTo>
                <a:lnTo>
                  <a:pt x="279907" y="228612"/>
                </a:lnTo>
                <a:lnTo>
                  <a:pt x="279577" y="241018"/>
                </a:lnTo>
                <a:lnTo>
                  <a:pt x="279466" y="271379"/>
                </a:lnTo>
                <a:lnTo>
                  <a:pt x="280409" y="279644"/>
                </a:lnTo>
                <a:lnTo>
                  <a:pt x="281991" y="287059"/>
                </a:lnTo>
                <a:lnTo>
                  <a:pt x="283997" y="293907"/>
                </a:lnTo>
                <a:lnTo>
                  <a:pt x="288193" y="304188"/>
                </a:lnTo>
                <a:lnTo>
                  <a:pt x="293847" y="316757"/>
                </a:lnTo>
                <a:lnTo>
                  <a:pt x="314352" y="359788"/>
                </a:lnTo>
                <a:lnTo>
                  <a:pt x="321308" y="371437"/>
                </a:lnTo>
                <a:lnTo>
                  <a:pt x="324497" y="375877"/>
                </a:lnTo>
                <a:lnTo>
                  <a:pt x="335659" y="385889"/>
                </a:lnTo>
                <a:lnTo>
                  <a:pt x="350146" y="395737"/>
                </a:lnTo>
                <a:lnTo>
                  <a:pt x="366109" y="403289"/>
                </a:lnTo>
                <a:lnTo>
                  <a:pt x="400263" y="408345"/>
                </a:lnTo>
                <a:lnTo>
                  <a:pt x="421720" y="406987"/>
                </a:lnTo>
                <a:lnTo>
                  <a:pt x="467579" y="395727"/>
                </a:lnTo>
                <a:lnTo>
                  <a:pt x="502234" y="384666"/>
                </a:lnTo>
                <a:lnTo>
                  <a:pt x="518476" y="378049"/>
                </a:lnTo>
                <a:lnTo>
                  <a:pt x="532045" y="368758"/>
                </a:lnTo>
                <a:lnTo>
                  <a:pt x="546965" y="355738"/>
                </a:lnTo>
                <a:lnTo>
                  <a:pt x="554945" y="348266"/>
                </a:lnTo>
                <a:lnTo>
                  <a:pt x="563122" y="341379"/>
                </a:lnTo>
                <a:lnTo>
                  <a:pt x="579827" y="328647"/>
                </a:lnTo>
                <a:lnTo>
                  <a:pt x="587330" y="321633"/>
                </a:lnTo>
                <a:lnTo>
                  <a:pt x="594237" y="314099"/>
                </a:lnTo>
                <a:lnTo>
                  <a:pt x="600747" y="306219"/>
                </a:lnTo>
                <a:lnTo>
                  <a:pt x="606992" y="298108"/>
                </a:lnTo>
                <a:lnTo>
                  <a:pt x="613060" y="289843"/>
                </a:lnTo>
                <a:lnTo>
                  <a:pt x="624882" y="273040"/>
                </a:lnTo>
                <a:lnTo>
                  <a:pt x="636486" y="256047"/>
                </a:lnTo>
                <a:lnTo>
                  <a:pt x="643200" y="244658"/>
                </a:lnTo>
                <a:lnTo>
                  <a:pt x="650534" y="231350"/>
                </a:lnTo>
                <a:lnTo>
                  <a:pt x="658280" y="216763"/>
                </a:lnTo>
                <a:lnTo>
                  <a:pt x="665350" y="201323"/>
                </a:lnTo>
                <a:lnTo>
                  <a:pt x="671968" y="185315"/>
                </a:lnTo>
                <a:lnTo>
                  <a:pt x="678285" y="168928"/>
                </a:lnTo>
                <a:lnTo>
                  <a:pt x="682496" y="155145"/>
                </a:lnTo>
                <a:lnTo>
                  <a:pt x="685303" y="143100"/>
                </a:lnTo>
                <a:lnTo>
                  <a:pt x="687175" y="132212"/>
                </a:lnTo>
                <a:lnTo>
                  <a:pt x="688423" y="123049"/>
                </a:lnTo>
                <a:lnTo>
                  <a:pt x="689255" y="115034"/>
                </a:lnTo>
                <a:lnTo>
                  <a:pt x="689810" y="107786"/>
                </a:lnTo>
                <a:lnTo>
                  <a:pt x="690179" y="100097"/>
                </a:lnTo>
                <a:lnTo>
                  <a:pt x="690590" y="83934"/>
                </a:lnTo>
                <a:lnTo>
                  <a:pt x="690910" y="27697"/>
                </a:lnTo>
                <a:lnTo>
                  <a:pt x="689008" y="21939"/>
                </a:lnTo>
                <a:lnTo>
                  <a:pt x="681814" y="10462"/>
                </a:lnTo>
                <a:lnTo>
                  <a:pt x="676156" y="2392"/>
                </a:lnTo>
                <a:lnTo>
                  <a:pt x="673457" y="1259"/>
                </a:lnTo>
                <a:lnTo>
                  <a:pt x="665378" y="0"/>
                </a:lnTo>
                <a:lnTo>
                  <a:pt x="645568" y="3843"/>
                </a:lnTo>
                <a:lnTo>
                  <a:pt x="621601" y="15564"/>
                </a:lnTo>
                <a:lnTo>
                  <a:pt x="600954" y="26552"/>
                </a:lnTo>
                <a:lnTo>
                  <a:pt x="588704" y="35372"/>
                </a:lnTo>
                <a:lnTo>
                  <a:pt x="576910" y="46594"/>
                </a:lnTo>
                <a:lnTo>
                  <a:pt x="571098" y="53587"/>
                </a:lnTo>
                <a:lnTo>
                  <a:pt x="565318" y="61107"/>
                </a:lnTo>
                <a:lnTo>
                  <a:pt x="560512" y="68025"/>
                </a:lnTo>
                <a:lnTo>
                  <a:pt x="552633" y="80792"/>
                </a:lnTo>
                <a:lnTo>
                  <a:pt x="547293" y="91626"/>
                </a:lnTo>
                <a:lnTo>
                  <a:pt x="533740" y="121443"/>
                </a:lnTo>
                <a:lnTo>
                  <a:pt x="528030" y="134919"/>
                </a:lnTo>
                <a:lnTo>
                  <a:pt x="523271" y="146761"/>
                </a:lnTo>
                <a:lnTo>
                  <a:pt x="519146" y="157513"/>
                </a:lnTo>
                <a:lnTo>
                  <a:pt x="516396" y="167538"/>
                </a:lnTo>
                <a:lnTo>
                  <a:pt x="514563" y="177079"/>
                </a:lnTo>
                <a:lnTo>
                  <a:pt x="513340" y="186297"/>
                </a:lnTo>
                <a:lnTo>
                  <a:pt x="512526" y="194348"/>
                </a:lnTo>
                <a:lnTo>
                  <a:pt x="511982" y="201620"/>
                </a:lnTo>
                <a:lnTo>
                  <a:pt x="511620" y="208372"/>
                </a:lnTo>
                <a:lnTo>
                  <a:pt x="513284" y="218590"/>
                </a:lnTo>
                <a:lnTo>
                  <a:pt x="516298" y="231116"/>
                </a:lnTo>
                <a:lnTo>
                  <a:pt x="520212" y="245182"/>
                </a:lnTo>
                <a:lnTo>
                  <a:pt x="524727" y="256464"/>
                </a:lnTo>
                <a:lnTo>
                  <a:pt x="529641" y="265891"/>
                </a:lnTo>
                <a:lnTo>
                  <a:pt x="534823" y="274080"/>
                </a:lnTo>
                <a:lnTo>
                  <a:pt x="542087" y="283350"/>
                </a:lnTo>
                <a:lnTo>
                  <a:pt x="550740" y="293339"/>
                </a:lnTo>
                <a:lnTo>
                  <a:pt x="560319" y="303809"/>
                </a:lnTo>
                <a:lnTo>
                  <a:pt x="568610" y="311741"/>
                </a:lnTo>
                <a:lnTo>
                  <a:pt x="582902" y="323095"/>
                </a:lnTo>
                <a:lnTo>
                  <a:pt x="600684" y="333856"/>
                </a:lnTo>
                <a:lnTo>
                  <a:pt x="619381" y="344036"/>
                </a:lnTo>
                <a:lnTo>
                  <a:pt x="634042" y="351736"/>
                </a:lnTo>
                <a:lnTo>
                  <a:pt x="649447" y="355793"/>
                </a:lnTo>
                <a:lnTo>
                  <a:pt x="708938" y="365539"/>
                </a:lnTo>
                <a:lnTo>
                  <a:pt x="765329" y="366386"/>
                </a:lnTo>
                <a:lnTo>
                  <a:pt x="822379" y="355643"/>
                </a:lnTo>
                <a:lnTo>
                  <a:pt x="861242" y="344645"/>
                </a:lnTo>
                <a:lnTo>
                  <a:pt x="890610" y="334242"/>
                </a:lnTo>
                <a:lnTo>
                  <a:pt x="918735" y="321348"/>
                </a:lnTo>
                <a:lnTo>
                  <a:pt x="942666" y="308632"/>
                </a:lnTo>
                <a:lnTo>
                  <a:pt x="961874" y="296631"/>
                </a:lnTo>
                <a:lnTo>
                  <a:pt x="976761" y="284947"/>
                </a:lnTo>
                <a:lnTo>
                  <a:pt x="989727" y="273404"/>
                </a:lnTo>
                <a:lnTo>
                  <a:pt x="1001840" y="260971"/>
                </a:lnTo>
                <a:lnTo>
                  <a:pt x="1007737" y="253656"/>
                </a:lnTo>
                <a:lnTo>
                  <a:pt x="1013573" y="245921"/>
                </a:lnTo>
                <a:lnTo>
                  <a:pt x="1018417" y="237907"/>
                </a:lnTo>
                <a:lnTo>
                  <a:pt x="1022598" y="229706"/>
                </a:lnTo>
                <a:lnTo>
                  <a:pt x="1026338" y="221382"/>
                </a:lnTo>
                <a:lnTo>
                  <a:pt x="1028832" y="213928"/>
                </a:lnTo>
                <a:lnTo>
                  <a:pt x="1030494" y="207053"/>
                </a:lnTo>
                <a:lnTo>
                  <a:pt x="1031602" y="200565"/>
                </a:lnTo>
                <a:lnTo>
                  <a:pt x="1031388" y="195287"/>
                </a:lnTo>
                <a:lnTo>
                  <a:pt x="1030293" y="190816"/>
                </a:lnTo>
                <a:lnTo>
                  <a:pt x="1026537" y="183308"/>
                </a:lnTo>
                <a:lnTo>
                  <a:pt x="1018160" y="172326"/>
                </a:lnTo>
                <a:lnTo>
                  <a:pt x="1008012" y="166451"/>
                </a:lnTo>
                <a:lnTo>
                  <a:pt x="998219" y="163907"/>
                </a:lnTo>
                <a:lnTo>
                  <a:pt x="992940" y="163228"/>
                </a:lnTo>
                <a:lnTo>
                  <a:pt x="988469" y="163728"/>
                </a:lnTo>
                <a:lnTo>
                  <a:pt x="984536" y="165014"/>
                </a:lnTo>
                <a:lnTo>
                  <a:pt x="962488" y="176572"/>
                </a:lnTo>
                <a:lnTo>
                  <a:pt x="948679" y="187671"/>
                </a:lnTo>
                <a:lnTo>
                  <a:pt x="937154" y="198725"/>
                </a:lnTo>
                <a:lnTo>
                  <a:pt x="927992" y="208731"/>
                </a:lnTo>
                <a:lnTo>
                  <a:pt x="920744" y="219528"/>
                </a:lnTo>
                <a:lnTo>
                  <a:pt x="917478" y="226979"/>
                </a:lnTo>
                <a:lnTo>
                  <a:pt x="914348" y="235756"/>
                </a:lnTo>
                <a:lnTo>
                  <a:pt x="911309" y="245418"/>
                </a:lnTo>
                <a:lnTo>
                  <a:pt x="910236" y="252811"/>
                </a:lnTo>
                <a:lnTo>
                  <a:pt x="910473" y="258693"/>
                </a:lnTo>
                <a:lnTo>
                  <a:pt x="912323" y="268721"/>
                </a:lnTo>
                <a:lnTo>
                  <a:pt x="913146" y="279527"/>
                </a:lnTo>
                <a:lnTo>
                  <a:pt x="916051" y="290680"/>
                </a:lnTo>
                <a:lnTo>
                  <a:pt x="920518" y="301035"/>
                </a:lnTo>
                <a:lnTo>
                  <a:pt x="925678" y="308812"/>
                </a:lnTo>
                <a:lnTo>
                  <a:pt x="936226" y="315443"/>
                </a:lnTo>
                <a:lnTo>
                  <a:pt x="961730" y="327461"/>
                </a:lnTo>
                <a:lnTo>
                  <a:pt x="991956" y="339007"/>
                </a:lnTo>
                <a:lnTo>
                  <a:pt x="1017922" y="346648"/>
                </a:lnTo>
                <a:lnTo>
                  <a:pt x="1080609" y="349963"/>
                </a:lnTo>
                <a:lnTo>
                  <a:pt x="1131397" y="343523"/>
                </a:lnTo>
                <a:lnTo>
                  <a:pt x="1169933" y="333078"/>
                </a:lnTo>
                <a:lnTo>
                  <a:pt x="1205062" y="321843"/>
                </a:lnTo>
                <a:lnTo>
                  <a:pt x="1226374" y="313305"/>
                </a:lnTo>
                <a:lnTo>
                  <a:pt x="1234579" y="307594"/>
                </a:lnTo>
                <a:lnTo>
                  <a:pt x="1243858" y="299977"/>
                </a:lnTo>
                <a:lnTo>
                  <a:pt x="1262425" y="283259"/>
                </a:lnTo>
                <a:lnTo>
                  <a:pt x="1277026" y="269479"/>
                </a:lnTo>
                <a:lnTo>
                  <a:pt x="1289866" y="259544"/>
                </a:lnTo>
                <a:lnTo>
                  <a:pt x="1295956" y="255562"/>
                </a:lnTo>
                <a:lnTo>
                  <a:pt x="1305264" y="246056"/>
                </a:lnTo>
                <a:lnTo>
                  <a:pt x="1312576" y="235482"/>
                </a:lnTo>
                <a:lnTo>
                  <a:pt x="1319001" y="224432"/>
                </a:lnTo>
                <a:lnTo>
                  <a:pt x="1321095" y="217866"/>
                </a:lnTo>
                <a:lnTo>
                  <a:pt x="1322491" y="210631"/>
                </a:lnTo>
                <a:lnTo>
                  <a:pt x="1323422" y="202950"/>
                </a:lnTo>
                <a:lnTo>
                  <a:pt x="1324456" y="191876"/>
                </a:lnTo>
                <a:lnTo>
                  <a:pt x="1324732" y="187589"/>
                </a:lnTo>
                <a:lnTo>
                  <a:pt x="1322498" y="177746"/>
                </a:lnTo>
                <a:lnTo>
                  <a:pt x="1317854" y="165007"/>
                </a:lnTo>
                <a:lnTo>
                  <a:pt x="1317473" y="164914"/>
                </a:lnTo>
                <a:lnTo>
                  <a:pt x="1317219" y="165805"/>
                </a:lnTo>
                <a:lnTo>
                  <a:pt x="1316811" y="178629"/>
                </a:lnTo>
                <a:lnTo>
                  <a:pt x="1319296" y="191227"/>
                </a:lnTo>
                <a:lnTo>
                  <a:pt x="1321291" y="198587"/>
                </a:lnTo>
                <a:lnTo>
                  <a:pt x="1322622" y="207303"/>
                </a:lnTo>
                <a:lnTo>
                  <a:pt x="1323509" y="216924"/>
                </a:lnTo>
                <a:lnTo>
                  <a:pt x="1324101" y="227148"/>
                </a:lnTo>
                <a:lnTo>
                  <a:pt x="1324758" y="246128"/>
                </a:lnTo>
                <a:lnTo>
                  <a:pt x="1324933" y="255190"/>
                </a:lnTo>
                <a:lnTo>
                  <a:pt x="1326002" y="266946"/>
                </a:lnTo>
                <a:lnTo>
                  <a:pt x="1327668" y="280499"/>
                </a:lnTo>
                <a:lnTo>
                  <a:pt x="1331106" y="306034"/>
                </a:lnTo>
                <a:lnTo>
                  <a:pt x="1332022" y="314178"/>
                </a:lnTo>
                <a:lnTo>
                  <a:pt x="1332634" y="320559"/>
                </a:lnTo>
                <a:lnTo>
                  <a:pt x="1333994" y="327671"/>
                </a:lnTo>
                <a:lnTo>
                  <a:pt x="1335853" y="335269"/>
                </a:lnTo>
                <a:lnTo>
                  <a:pt x="1341130" y="354343"/>
                </a:lnTo>
                <a:lnTo>
                  <a:pt x="1342515" y="354956"/>
                </a:lnTo>
                <a:lnTo>
                  <a:pt x="1344391" y="354412"/>
                </a:lnTo>
                <a:lnTo>
                  <a:pt x="1346594" y="353097"/>
                </a:lnTo>
                <a:lnTo>
                  <a:pt x="1348063" y="351267"/>
                </a:lnTo>
                <a:lnTo>
                  <a:pt x="1349042" y="349095"/>
                </a:lnTo>
                <a:lnTo>
                  <a:pt x="1351083" y="343189"/>
                </a:lnTo>
                <a:lnTo>
                  <a:pt x="1356635" y="330106"/>
                </a:lnTo>
                <a:lnTo>
                  <a:pt x="1359655" y="318822"/>
                </a:lnTo>
                <a:lnTo>
                  <a:pt x="1363737" y="309097"/>
                </a:lnTo>
                <a:lnTo>
                  <a:pt x="1371267" y="293345"/>
                </a:lnTo>
                <a:lnTo>
                  <a:pt x="1391622" y="252188"/>
                </a:lnTo>
                <a:lnTo>
                  <a:pt x="1398084" y="242085"/>
                </a:lnTo>
                <a:lnTo>
                  <a:pt x="1405250" y="232492"/>
                </a:lnTo>
                <a:lnTo>
                  <a:pt x="1412884" y="223239"/>
                </a:lnTo>
                <a:lnTo>
                  <a:pt x="1426447" y="210418"/>
                </a:lnTo>
                <a:lnTo>
                  <a:pt x="1437872" y="202498"/>
                </a:lnTo>
                <a:lnTo>
                  <a:pt x="1460677" y="192445"/>
                </a:lnTo>
                <a:lnTo>
                  <a:pt x="1471501" y="189747"/>
                </a:lnTo>
                <a:lnTo>
                  <a:pt x="1525811" y="187715"/>
                </a:lnTo>
                <a:lnTo>
                  <a:pt x="1531358" y="188625"/>
                </a:lnTo>
                <a:lnTo>
                  <a:pt x="1554868" y="199531"/>
                </a:lnTo>
                <a:lnTo>
                  <a:pt x="1558350" y="202218"/>
                </a:lnTo>
                <a:lnTo>
                  <a:pt x="1560671" y="204961"/>
                </a:lnTo>
                <a:lnTo>
                  <a:pt x="1564202" y="212455"/>
                </a:lnTo>
                <a:lnTo>
                  <a:pt x="1568947" y="225311"/>
                </a:lnTo>
                <a:lnTo>
                  <a:pt x="1570594" y="232739"/>
                </a:lnTo>
                <a:lnTo>
                  <a:pt x="1571691" y="240549"/>
                </a:lnTo>
                <a:lnTo>
                  <a:pt x="1572423" y="248613"/>
                </a:lnTo>
                <a:lnTo>
                  <a:pt x="1573863" y="255894"/>
                </a:lnTo>
                <a:lnTo>
                  <a:pt x="1575776" y="262653"/>
                </a:lnTo>
                <a:lnTo>
                  <a:pt x="1590240" y="305392"/>
                </a:lnTo>
                <a:lnTo>
                  <a:pt x="1593362" y="316607"/>
                </a:lnTo>
                <a:lnTo>
                  <a:pt x="1595442" y="325988"/>
                </a:lnTo>
                <a:lnTo>
                  <a:pt x="1596829" y="334147"/>
                </a:lnTo>
                <a:lnTo>
                  <a:pt x="1600910" y="345754"/>
                </a:lnTo>
                <a:lnTo>
                  <a:pt x="1604947" y="354086"/>
                </a:lnTo>
                <a:lnTo>
                  <a:pt x="1608172" y="364133"/>
                </a:lnTo>
                <a:lnTo>
                  <a:pt x="1614737" y="373142"/>
                </a:lnTo>
                <a:lnTo>
                  <a:pt x="1625488" y="384720"/>
                </a:lnTo>
                <a:lnTo>
                  <a:pt x="1628290" y="387589"/>
                </a:lnTo>
                <a:lnTo>
                  <a:pt x="1632063" y="389502"/>
                </a:lnTo>
                <a:lnTo>
                  <a:pt x="1657265" y="397376"/>
                </a:lnTo>
                <a:lnTo>
                  <a:pt x="1662809" y="397932"/>
                </a:lnTo>
                <a:lnTo>
                  <a:pt x="1691089" y="394123"/>
                </a:lnTo>
                <a:lnTo>
                  <a:pt x="1695836" y="392906"/>
                </a:lnTo>
                <a:lnTo>
                  <a:pt x="1720459" y="384108"/>
                </a:lnTo>
                <a:lnTo>
                  <a:pt x="1740947" y="377800"/>
                </a:lnTo>
                <a:lnTo>
                  <a:pt x="1756403" y="368647"/>
                </a:lnTo>
                <a:lnTo>
                  <a:pt x="1790314" y="348439"/>
                </a:lnTo>
                <a:lnTo>
                  <a:pt x="1805332" y="338135"/>
                </a:lnTo>
                <a:lnTo>
                  <a:pt x="1818356" y="327205"/>
                </a:lnTo>
                <a:lnTo>
                  <a:pt x="1842239" y="310558"/>
                </a:lnTo>
                <a:lnTo>
                  <a:pt x="1861467" y="294403"/>
                </a:lnTo>
                <a:lnTo>
                  <a:pt x="1880135" y="279829"/>
                </a:lnTo>
                <a:lnTo>
                  <a:pt x="1887589" y="272895"/>
                </a:lnTo>
                <a:lnTo>
                  <a:pt x="1898412" y="260110"/>
                </a:lnTo>
                <a:lnTo>
                  <a:pt x="1906397" y="248078"/>
                </a:lnTo>
                <a:lnTo>
                  <a:pt x="1909860" y="242203"/>
                </a:lnTo>
                <a:lnTo>
                  <a:pt x="1918788" y="233134"/>
                </a:lnTo>
                <a:lnTo>
                  <a:pt x="1923835" y="229382"/>
                </a:lnTo>
                <a:lnTo>
                  <a:pt x="1927201" y="224976"/>
                </a:lnTo>
                <a:lnTo>
                  <a:pt x="1929444" y="220134"/>
                </a:lnTo>
                <a:lnTo>
                  <a:pt x="1932889" y="210626"/>
                </a:lnTo>
                <a:lnTo>
                  <a:pt x="1939232" y="199918"/>
                </a:lnTo>
                <a:lnTo>
                  <a:pt x="1941049" y="193703"/>
                </a:lnTo>
                <a:lnTo>
                  <a:pt x="1940582" y="191665"/>
                </a:lnTo>
                <a:lnTo>
                  <a:pt x="1939317" y="190306"/>
                </a:lnTo>
                <a:lnTo>
                  <a:pt x="1937522" y="189400"/>
                </a:lnTo>
                <a:lnTo>
                  <a:pt x="1936325" y="187844"/>
                </a:lnTo>
                <a:lnTo>
                  <a:pt x="1935527" y="185854"/>
                </a:lnTo>
                <a:lnTo>
                  <a:pt x="1934995" y="183575"/>
                </a:lnTo>
                <a:lnTo>
                  <a:pt x="1933688" y="182055"/>
                </a:lnTo>
                <a:lnTo>
                  <a:pt x="1931864" y="181042"/>
                </a:lnTo>
                <a:lnTo>
                  <a:pt x="1927297" y="179916"/>
                </a:lnTo>
                <a:lnTo>
                  <a:pt x="1922093" y="179416"/>
                </a:lnTo>
                <a:lnTo>
                  <a:pt x="1914065" y="181734"/>
                </a:lnTo>
                <a:lnTo>
                  <a:pt x="1905099" y="184987"/>
                </a:lnTo>
                <a:lnTo>
                  <a:pt x="1889042" y="189615"/>
                </a:lnTo>
                <a:lnTo>
                  <a:pt x="1867808" y="199419"/>
                </a:lnTo>
                <a:lnTo>
                  <a:pt x="1843901" y="212531"/>
                </a:lnTo>
                <a:lnTo>
                  <a:pt x="1828191" y="221362"/>
                </a:lnTo>
                <a:lnTo>
                  <a:pt x="1816765" y="229154"/>
                </a:lnTo>
                <a:lnTo>
                  <a:pt x="1808196" y="236254"/>
                </a:lnTo>
                <a:lnTo>
                  <a:pt x="1801530" y="242892"/>
                </a:lnTo>
                <a:lnTo>
                  <a:pt x="1793276" y="250175"/>
                </a:lnTo>
                <a:lnTo>
                  <a:pt x="1783963" y="257888"/>
                </a:lnTo>
                <a:lnTo>
                  <a:pt x="1773945" y="265888"/>
                </a:lnTo>
                <a:lnTo>
                  <a:pt x="1760273" y="277316"/>
                </a:lnTo>
                <a:lnTo>
                  <a:pt x="1755294" y="281697"/>
                </a:lnTo>
                <a:lnTo>
                  <a:pt x="1751975" y="287475"/>
                </a:lnTo>
                <a:lnTo>
                  <a:pt x="1749762" y="294185"/>
                </a:lnTo>
                <a:lnTo>
                  <a:pt x="1748287" y="301515"/>
                </a:lnTo>
                <a:lnTo>
                  <a:pt x="1746648" y="312200"/>
                </a:lnTo>
                <a:lnTo>
                  <a:pt x="1746210" y="316383"/>
                </a:lnTo>
                <a:lnTo>
                  <a:pt x="1746872" y="320124"/>
                </a:lnTo>
                <a:lnTo>
                  <a:pt x="1750146" y="326821"/>
                </a:lnTo>
                <a:lnTo>
                  <a:pt x="1760961" y="339833"/>
                </a:lnTo>
                <a:lnTo>
                  <a:pt x="1770061" y="349233"/>
                </a:lnTo>
                <a:lnTo>
                  <a:pt x="1782995" y="357221"/>
                </a:lnTo>
                <a:lnTo>
                  <a:pt x="1790444" y="360684"/>
                </a:lnTo>
                <a:lnTo>
                  <a:pt x="1806342" y="364532"/>
                </a:lnTo>
                <a:lnTo>
                  <a:pt x="1838977" y="371779"/>
                </a:lnTo>
                <a:lnTo>
                  <a:pt x="1879762" y="380911"/>
                </a:lnTo>
                <a:lnTo>
                  <a:pt x="1927676" y="383997"/>
                </a:lnTo>
                <a:lnTo>
                  <a:pt x="1992915" y="375331"/>
                </a:lnTo>
                <a:lnTo>
                  <a:pt x="2066867" y="364585"/>
                </a:lnTo>
                <a:lnTo>
                  <a:pt x="2121274" y="351580"/>
                </a:lnTo>
                <a:lnTo>
                  <a:pt x="2155387" y="340213"/>
                </a:lnTo>
                <a:lnTo>
                  <a:pt x="2201195" y="327444"/>
                </a:lnTo>
                <a:lnTo>
                  <a:pt x="2225396" y="324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</a:p>
          <a:p>
            <a:r>
              <a:rPr lang="en-US" dirty="0" smtClean="0"/>
              <a:t>We have already discussed congruent segments (segments with equal lengths) and congruent angles (angles with equal measures).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Triangles ABC and DEF are congruent. If you mentally slide triangle ABC to the right, you can fit it exactly over triangle DEF by matching up the vertices.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4038600"/>
            <a:ext cx="66960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14"/>
          <p:cNvSpPr/>
          <p:nvPr/>
        </p:nvSpPr>
        <p:spPr>
          <a:xfrm>
            <a:off x="1794509" y="4980622"/>
            <a:ext cx="582931" cy="145733"/>
          </a:xfrm>
          <a:custGeom>
            <a:avLst/>
            <a:gdLst/>
            <a:ahLst/>
            <a:cxnLst/>
            <a:rect l="0" t="0" r="0" b="0"/>
            <a:pathLst>
              <a:path w="582931" h="145733">
                <a:moveTo>
                  <a:pt x="0" y="0"/>
                </a:moveTo>
                <a:lnTo>
                  <a:pt x="90474" y="0"/>
                </a:lnTo>
                <a:lnTo>
                  <a:pt x="107204" y="2540"/>
                </a:lnTo>
                <a:lnTo>
                  <a:pt x="114332" y="4551"/>
                </a:lnTo>
                <a:lnTo>
                  <a:pt x="125751" y="6844"/>
                </a:lnTo>
                <a:lnTo>
                  <a:pt x="156220" y="11932"/>
                </a:lnTo>
                <a:lnTo>
                  <a:pt x="171774" y="15574"/>
                </a:lnTo>
                <a:lnTo>
                  <a:pt x="186906" y="19908"/>
                </a:lnTo>
                <a:lnTo>
                  <a:pt x="236310" y="36000"/>
                </a:lnTo>
                <a:lnTo>
                  <a:pt x="251838" y="40193"/>
                </a:lnTo>
                <a:lnTo>
                  <a:pt x="291951" y="49931"/>
                </a:lnTo>
                <a:lnTo>
                  <a:pt x="310839" y="55195"/>
                </a:lnTo>
                <a:lnTo>
                  <a:pt x="328194" y="60609"/>
                </a:lnTo>
                <a:lnTo>
                  <a:pt x="436794" y="97017"/>
                </a:lnTo>
                <a:lnTo>
                  <a:pt x="446454" y="99920"/>
                </a:lnTo>
                <a:lnTo>
                  <a:pt x="467347" y="105686"/>
                </a:lnTo>
                <a:lnTo>
                  <a:pt x="476347" y="108558"/>
                </a:lnTo>
                <a:lnTo>
                  <a:pt x="484253" y="111424"/>
                </a:lnTo>
                <a:lnTo>
                  <a:pt x="491428" y="114288"/>
                </a:lnTo>
                <a:lnTo>
                  <a:pt x="498116" y="117149"/>
                </a:lnTo>
                <a:lnTo>
                  <a:pt x="510628" y="122869"/>
                </a:lnTo>
                <a:lnTo>
                  <a:pt x="525078" y="126046"/>
                </a:lnTo>
                <a:lnTo>
                  <a:pt x="539121" y="128411"/>
                </a:lnTo>
                <a:lnTo>
                  <a:pt x="548537" y="132636"/>
                </a:lnTo>
                <a:lnTo>
                  <a:pt x="557404" y="137219"/>
                </a:lnTo>
                <a:lnTo>
                  <a:pt x="565553" y="141314"/>
                </a:lnTo>
                <a:lnTo>
                  <a:pt x="572985" y="143769"/>
                </a:lnTo>
                <a:lnTo>
                  <a:pt x="58293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5"/>
          <p:cNvSpPr/>
          <p:nvPr/>
        </p:nvSpPr>
        <p:spPr>
          <a:xfrm>
            <a:off x="5960745" y="4860607"/>
            <a:ext cx="420053" cy="197169"/>
          </a:xfrm>
          <a:custGeom>
            <a:avLst/>
            <a:gdLst/>
            <a:ahLst/>
            <a:cxnLst/>
            <a:rect l="0" t="0" r="0" b="0"/>
            <a:pathLst>
              <a:path w="420053" h="197169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4622" y="6844"/>
                </a:lnTo>
                <a:lnTo>
                  <a:pt x="20151" y="11932"/>
                </a:lnTo>
                <a:lnTo>
                  <a:pt x="25816" y="14622"/>
                </a:lnTo>
                <a:lnTo>
                  <a:pt x="33403" y="17368"/>
                </a:lnTo>
                <a:lnTo>
                  <a:pt x="42271" y="20151"/>
                </a:lnTo>
                <a:lnTo>
                  <a:pt x="51041" y="24864"/>
                </a:lnTo>
                <a:lnTo>
                  <a:pt x="59744" y="30863"/>
                </a:lnTo>
                <a:lnTo>
                  <a:pt x="68404" y="37721"/>
                </a:lnTo>
                <a:lnTo>
                  <a:pt x="77035" y="43245"/>
                </a:lnTo>
                <a:lnTo>
                  <a:pt x="85647" y="47880"/>
                </a:lnTo>
                <a:lnTo>
                  <a:pt x="108879" y="58954"/>
                </a:lnTo>
                <a:lnTo>
                  <a:pt x="115448" y="62163"/>
                </a:lnTo>
                <a:lnTo>
                  <a:pt x="197508" y="98535"/>
                </a:lnTo>
                <a:lnTo>
                  <a:pt x="225016" y="109505"/>
                </a:lnTo>
                <a:lnTo>
                  <a:pt x="248119" y="117771"/>
                </a:lnTo>
                <a:lnTo>
                  <a:pt x="268282" y="124234"/>
                </a:lnTo>
                <a:lnTo>
                  <a:pt x="283630" y="130448"/>
                </a:lnTo>
                <a:lnTo>
                  <a:pt x="295766" y="136495"/>
                </a:lnTo>
                <a:lnTo>
                  <a:pt x="305762" y="142432"/>
                </a:lnTo>
                <a:lnTo>
                  <a:pt x="315284" y="147342"/>
                </a:lnTo>
                <a:lnTo>
                  <a:pt x="324489" y="151568"/>
                </a:lnTo>
                <a:lnTo>
                  <a:pt x="333483" y="155338"/>
                </a:lnTo>
                <a:lnTo>
                  <a:pt x="342337" y="158804"/>
                </a:lnTo>
                <a:lnTo>
                  <a:pt x="359794" y="165194"/>
                </a:lnTo>
                <a:lnTo>
                  <a:pt x="371999" y="171210"/>
                </a:lnTo>
                <a:lnTo>
                  <a:pt x="382502" y="177058"/>
                </a:lnTo>
                <a:lnTo>
                  <a:pt x="389304" y="179951"/>
                </a:lnTo>
                <a:lnTo>
                  <a:pt x="404909" y="186034"/>
                </a:lnTo>
                <a:lnTo>
                  <a:pt x="420052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6"/>
          <p:cNvSpPr/>
          <p:nvPr/>
        </p:nvSpPr>
        <p:spPr>
          <a:xfrm>
            <a:off x="2968942" y="4834890"/>
            <a:ext cx="402909" cy="214313"/>
          </a:xfrm>
          <a:custGeom>
            <a:avLst/>
            <a:gdLst/>
            <a:ahLst/>
            <a:cxnLst/>
            <a:rect l="0" t="0" r="0" b="0"/>
            <a:pathLst>
              <a:path w="402909" h="214313">
                <a:moveTo>
                  <a:pt x="0" y="214312"/>
                </a:moveTo>
                <a:lnTo>
                  <a:pt x="0" y="209762"/>
                </a:lnTo>
                <a:lnTo>
                  <a:pt x="1905" y="207468"/>
                </a:lnTo>
                <a:lnTo>
                  <a:pt x="9102" y="202380"/>
                </a:lnTo>
                <a:lnTo>
                  <a:pt x="16110" y="196944"/>
                </a:lnTo>
                <a:lnTo>
                  <a:pt x="24305" y="190401"/>
                </a:lnTo>
                <a:lnTo>
                  <a:pt x="37472" y="181142"/>
                </a:lnTo>
                <a:lnTo>
                  <a:pt x="46889" y="175054"/>
                </a:lnTo>
                <a:lnTo>
                  <a:pt x="70052" y="160669"/>
                </a:lnTo>
                <a:lnTo>
                  <a:pt x="82896" y="151880"/>
                </a:lnTo>
                <a:lnTo>
                  <a:pt x="96222" y="142211"/>
                </a:lnTo>
                <a:lnTo>
                  <a:pt x="109868" y="131954"/>
                </a:lnTo>
                <a:lnTo>
                  <a:pt x="124680" y="122260"/>
                </a:lnTo>
                <a:lnTo>
                  <a:pt x="140270" y="112939"/>
                </a:lnTo>
                <a:lnTo>
                  <a:pt x="156378" y="103867"/>
                </a:lnTo>
                <a:lnTo>
                  <a:pt x="169975" y="95915"/>
                </a:lnTo>
                <a:lnTo>
                  <a:pt x="192702" y="81999"/>
                </a:lnTo>
                <a:lnTo>
                  <a:pt x="221562" y="63454"/>
                </a:lnTo>
                <a:lnTo>
                  <a:pt x="233433" y="57543"/>
                </a:lnTo>
                <a:lnTo>
                  <a:pt x="247062" y="51697"/>
                </a:lnTo>
                <a:lnTo>
                  <a:pt x="274588" y="41074"/>
                </a:lnTo>
                <a:lnTo>
                  <a:pt x="296347" y="33177"/>
                </a:lnTo>
                <a:lnTo>
                  <a:pt x="324662" y="23377"/>
                </a:lnTo>
                <a:lnTo>
                  <a:pt x="334551" y="20347"/>
                </a:lnTo>
                <a:lnTo>
                  <a:pt x="355699" y="14440"/>
                </a:lnTo>
                <a:lnTo>
                  <a:pt x="364768" y="12484"/>
                </a:lnTo>
                <a:lnTo>
                  <a:pt x="372719" y="11180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7"/>
          <p:cNvSpPr/>
          <p:nvPr/>
        </p:nvSpPr>
        <p:spPr>
          <a:xfrm>
            <a:off x="3123247" y="4852035"/>
            <a:ext cx="377191" cy="265748"/>
          </a:xfrm>
          <a:custGeom>
            <a:avLst/>
            <a:gdLst/>
            <a:ahLst/>
            <a:cxnLst/>
            <a:rect l="0" t="0" r="0" b="0"/>
            <a:pathLst>
              <a:path w="377191" h="265748">
                <a:moveTo>
                  <a:pt x="0" y="265747"/>
                </a:moveTo>
                <a:lnTo>
                  <a:pt x="4551" y="252094"/>
                </a:lnTo>
                <a:lnTo>
                  <a:pt x="6844" y="247120"/>
                </a:lnTo>
                <a:lnTo>
                  <a:pt x="11931" y="239054"/>
                </a:lnTo>
                <a:lnTo>
                  <a:pt x="16527" y="234616"/>
                </a:lnTo>
                <a:lnTo>
                  <a:pt x="22448" y="229754"/>
                </a:lnTo>
                <a:lnTo>
                  <a:pt x="29253" y="224607"/>
                </a:lnTo>
                <a:lnTo>
                  <a:pt x="44434" y="213807"/>
                </a:lnTo>
                <a:lnTo>
                  <a:pt x="52482" y="208261"/>
                </a:lnTo>
                <a:lnTo>
                  <a:pt x="59753" y="202658"/>
                </a:lnTo>
                <a:lnTo>
                  <a:pt x="66506" y="197018"/>
                </a:lnTo>
                <a:lnTo>
                  <a:pt x="72912" y="191352"/>
                </a:lnTo>
                <a:lnTo>
                  <a:pt x="80041" y="185671"/>
                </a:lnTo>
                <a:lnTo>
                  <a:pt x="87651" y="179978"/>
                </a:lnTo>
                <a:lnTo>
                  <a:pt x="95581" y="174277"/>
                </a:lnTo>
                <a:lnTo>
                  <a:pt x="106583" y="165715"/>
                </a:lnTo>
                <a:lnTo>
                  <a:pt x="134048" y="143501"/>
                </a:lnTo>
                <a:lnTo>
                  <a:pt x="145563" y="133767"/>
                </a:lnTo>
                <a:lnTo>
                  <a:pt x="155145" y="125373"/>
                </a:lnTo>
                <a:lnTo>
                  <a:pt x="163437" y="117872"/>
                </a:lnTo>
                <a:lnTo>
                  <a:pt x="172775" y="110966"/>
                </a:lnTo>
                <a:lnTo>
                  <a:pt x="182811" y="104457"/>
                </a:lnTo>
                <a:lnTo>
                  <a:pt x="230844" y="75772"/>
                </a:lnTo>
                <a:lnTo>
                  <a:pt x="253093" y="61934"/>
                </a:lnTo>
                <a:lnTo>
                  <a:pt x="263026" y="55577"/>
                </a:lnTo>
                <a:lnTo>
                  <a:pt x="272505" y="50386"/>
                </a:lnTo>
                <a:lnTo>
                  <a:pt x="281683" y="45973"/>
                </a:lnTo>
                <a:lnTo>
                  <a:pt x="290658" y="42079"/>
                </a:lnTo>
                <a:lnTo>
                  <a:pt x="310792" y="32671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"/>
          <p:cNvSpPr/>
          <p:nvPr/>
        </p:nvSpPr>
        <p:spPr>
          <a:xfrm>
            <a:off x="6809422" y="4723447"/>
            <a:ext cx="394336" cy="154306"/>
          </a:xfrm>
          <a:custGeom>
            <a:avLst/>
            <a:gdLst/>
            <a:ahLst/>
            <a:cxnLst/>
            <a:rect l="0" t="0" r="0" b="0"/>
            <a:pathLst>
              <a:path w="394336" h="154306">
                <a:moveTo>
                  <a:pt x="0" y="154305"/>
                </a:moveTo>
                <a:lnTo>
                  <a:pt x="27305" y="149755"/>
                </a:lnTo>
                <a:lnTo>
                  <a:pt x="37253" y="147461"/>
                </a:lnTo>
                <a:lnTo>
                  <a:pt x="45791" y="144980"/>
                </a:lnTo>
                <a:lnTo>
                  <a:pt x="53387" y="142373"/>
                </a:lnTo>
                <a:lnTo>
                  <a:pt x="64166" y="137778"/>
                </a:lnTo>
                <a:lnTo>
                  <a:pt x="91383" y="125052"/>
                </a:lnTo>
                <a:lnTo>
                  <a:pt x="165229" y="88774"/>
                </a:lnTo>
                <a:lnTo>
                  <a:pt x="183495" y="81090"/>
                </a:lnTo>
                <a:lnTo>
                  <a:pt x="231731" y="62393"/>
                </a:lnTo>
                <a:lnTo>
                  <a:pt x="251643" y="53978"/>
                </a:lnTo>
                <a:lnTo>
                  <a:pt x="267774" y="46463"/>
                </a:lnTo>
                <a:lnTo>
                  <a:pt x="281386" y="39548"/>
                </a:lnTo>
                <a:lnTo>
                  <a:pt x="296176" y="33033"/>
                </a:lnTo>
                <a:lnTo>
                  <a:pt x="311751" y="26784"/>
                </a:lnTo>
                <a:lnTo>
                  <a:pt x="341438" y="15714"/>
                </a:lnTo>
                <a:lnTo>
                  <a:pt x="353356" y="11429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"/>
          <p:cNvSpPr/>
          <p:nvPr/>
        </p:nvSpPr>
        <p:spPr>
          <a:xfrm>
            <a:off x="6912292" y="4749165"/>
            <a:ext cx="428626" cy="197168"/>
          </a:xfrm>
          <a:custGeom>
            <a:avLst/>
            <a:gdLst/>
            <a:ahLst/>
            <a:cxnLst/>
            <a:rect l="0" t="0" r="0" b="0"/>
            <a:pathLst>
              <a:path w="428626" h="197168">
                <a:moveTo>
                  <a:pt x="0" y="197167"/>
                </a:moveTo>
                <a:lnTo>
                  <a:pt x="4551" y="192617"/>
                </a:lnTo>
                <a:lnTo>
                  <a:pt x="49965" y="164982"/>
                </a:lnTo>
                <a:lnTo>
                  <a:pt x="111742" y="128570"/>
                </a:lnTo>
                <a:lnTo>
                  <a:pt x="151898" y="106037"/>
                </a:lnTo>
                <a:lnTo>
                  <a:pt x="182446" y="89672"/>
                </a:lnTo>
                <a:lnTo>
                  <a:pt x="195926" y="82641"/>
                </a:lnTo>
                <a:lnTo>
                  <a:pt x="238843" y="62129"/>
                </a:lnTo>
                <a:lnTo>
                  <a:pt x="304131" y="31426"/>
                </a:lnTo>
                <a:lnTo>
                  <a:pt x="319912" y="23808"/>
                </a:lnTo>
                <a:lnTo>
                  <a:pt x="333289" y="17777"/>
                </a:lnTo>
                <a:lnTo>
                  <a:pt x="345065" y="12804"/>
                </a:lnTo>
                <a:lnTo>
                  <a:pt x="355774" y="8536"/>
                </a:lnTo>
                <a:lnTo>
                  <a:pt x="365770" y="5690"/>
                </a:lnTo>
                <a:lnTo>
                  <a:pt x="375292" y="3794"/>
                </a:lnTo>
                <a:lnTo>
                  <a:pt x="384497" y="2529"/>
                </a:lnTo>
                <a:lnTo>
                  <a:pt x="393491" y="1686"/>
                </a:lnTo>
                <a:lnTo>
                  <a:pt x="402345" y="112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"/>
          <p:cNvSpPr/>
          <p:nvPr/>
        </p:nvSpPr>
        <p:spPr>
          <a:xfrm>
            <a:off x="2557815" y="5426392"/>
            <a:ext cx="20936" cy="360046"/>
          </a:xfrm>
          <a:custGeom>
            <a:avLst/>
            <a:gdLst/>
            <a:ahLst/>
            <a:cxnLst/>
            <a:rect l="0" t="0" r="0" b="0"/>
            <a:pathLst>
              <a:path w="20936" h="360046">
                <a:moveTo>
                  <a:pt x="8219" y="0"/>
                </a:moveTo>
                <a:lnTo>
                  <a:pt x="3669" y="18203"/>
                </a:lnTo>
                <a:lnTo>
                  <a:pt x="2328" y="25470"/>
                </a:lnTo>
                <a:lnTo>
                  <a:pt x="1434" y="32221"/>
                </a:lnTo>
                <a:lnTo>
                  <a:pt x="839" y="38625"/>
                </a:lnTo>
                <a:lnTo>
                  <a:pt x="442" y="45753"/>
                </a:lnTo>
                <a:lnTo>
                  <a:pt x="0" y="61292"/>
                </a:lnTo>
                <a:lnTo>
                  <a:pt x="835" y="73247"/>
                </a:lnTo>
                <a:lnTo>
                  <a:pt x="2344" y="87883"/>
                </a:lnTo>
                <a:lnTo>
                  <a:pt x="4302" y="104309"/>
                </a:lnTo>
                <a:lnTo>
                  <a:pt x="5608" y="118117"/>
                </a:lnTo>
                <a:lnTo>
                  <a:pt x="6479" y="130180"/>
                </a:lnTo>
                <a:lnTo>
                  <a:pt x="7059" y="141079"/>
                </a:lnTo>
                <a:lnTo>
                  <a:pt x="7704" y="163350"/>
                </a:lnTo>
                <a:lnTo>
                  <a:pt x="8174" y="237414"/>
                </a:lnTo>
                <a:lnTo>
                  <a:pt x="8189" y="258288"/>
                </a:lnTo>
                <a:lnTo>
                  <a:pt x="9152" y="276015"/>
                </a:lnTo>
                <a:lnTo>
                  <a:pt x="10746" y="291643"/>
                </a:lnTo>
                <a:lnTo>
                  <a:pt x="12761" y="305871"/>
                </a:lnTo>
                <a:lnTo>
                  <a:pt x="15057" y="318214"/>
                </a:lnTo>
                <a:lnTo>
                  <a:pt x="17541" y="329300"/>
                </a:lnTo>
                <a:lnTo>
                  <a:pt x="20148" y="339548"/>
                </a:lnTo>
                <a:lnTo>
                  <a:pt x="20935" y="346381"/>
                </a:lnTo>
                <a:lnTo>
                  <a:pt x="20506" y="350936"/>
                </a:lnTo>
                <a:lnTo>
                  <a:pt x="16792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1"/>
          <p:cNvSpPr/>
          <p:nvPr/>
        </p:nvSpPr>
        <p:spPr>
          <a:xfrm>
            <a:off x="2715630" y="5357812"/>
            <a:ext cx="30428" cy="411481"/>
          </a:xfrm>
          <a:custGeom>
            <a:avLst/>
            <a:gdLst/>
            <a:ahLst/>
            <a:cxnLst/>
            <a:rect l="0" t="0" r="0" b="0"/>
            <a:pathLst>
              <a:path w="30428" h="411481">
                <a:moveTo>
                  <a:pt x="4709" y="0"/>
                </a:moveTo>
                <a:lnTo>
                  <a:pt x="9260" y="13653"/>
                </a:lnTo>
                <a:lnTo>
                  <a:pt x="10601" y="22437"/>
                </a:lnTo>
                <a:lnTo>
                  <a:pt x="11495" y="33055"/>
                </a:lnTo>
                <a:lnTo>
                  <a:pt x="12488" y="55649"/>
                </a:lnTo>
                <a:lnTo>
                  <a:pt x="12929" y="75216"/>
                </a:lnTo>
                <a:lnTo>
                  <a:pt x="12094" y="88244"/>
                </a:lnTo>
                <a:lnTo>
                  <a:pt x="10585" y="103597"/>
                </a:lnTo>
                <a:lnTo>
                  <a:pt x="8626" y="120500"/>
                </a:lnTo>
                <a:lnTo>
                  <a:pt x="7321" y="134626"/>
                </a:lnTo>
                <a:lnTo>
                  <a:pt x="6450" y="146900"/>
                </a:lnTo>
                <a:lnTo>
                  <a:pt x="5870" y="157941"/>
                </a:lnTo>
                <a:lnTo>
                  <a:pt x="4531" y="171017"/>
                </a:lnTo>
                <a:lnTo>
                  <a:pt x="2685" y="185449"/>
                </a:lnTo>
                <a:lnTo>
                  <a:pt x="503" y="200785"/>
                </a:lnTo>
                <a:lnTo>
                  <a:pt x="0" y="216724"/>
                </a:lnTo>
                <a:lnTo>
                  <a:pt x="617" y="233066"/>
                </a:lnTo>
                <a:lnTo>
                  <a:pt x="3843" y="269320"/>
                </a:lnTo>
                <a:lnTo>
                  <a:pt x="8452" y="314008"/>
                </a:lnTo>
                <a:lnTo>
                  <a:pt x="11015" y="333163"/>
                </a:lnTo>
                <a:lnTo>
                  <a:pt x="13675" y="349744"/>
                </a:lnTo>
                <a:lnTo>
                  <a:pt x="16402" y="364608"/>
                </a:lnTo>
                <a:lnTo>
                  <a:pt x="19172" y="376422"/>
                </a:lnTo>
                <a:lnTo>
                  <a:pt x="21971" y="386203"/>
                </a:lnTo>
                <a:lnTo>
                  <a:pt x="30427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2"/>
          <p:cNvSpPr/>
          <p:nvPr/>
        </p:nvSpPr>
        <p:spPr>
          <a:xfrm>
            <a:off x="2870797" y="5366385"/>
            <a:ext cx="28021" cy="462916"/>
          </a:xfrm>
          <a:custGeom>
            <a:avLst/>
            <a:gdLst/>
            <a:ahLst/>
            <a:cxnLst/>
            <a:rect l="0" t="0" r="0" b="0"/>
            <a:pathLst>
              <a:path w="28021" h="462916">
                <a:moveTo>
                  <a:pt x="12420" y="0"/>
                </a:moveTo>
                <a:lnTo>
                  <a:pt x="24352" y="23863"/>
                </a:lnTo>
                <a:lnTo>
                  <a:pt x="26089" y="30196"/>
                </a:lnTo>
                <a:lnTo>
                  <a:pt x="27248" y="37276"/>
                </a:lnTo>
                <a:lnTo>
                  <a:pt x="28020" y="44853"/>
                </a:lnTo>
                <a:lnTo>
                  <a:pt x="27583" y="56572"/>
                </a:lnTo>
                <a:lnTo>
                  <a:pt x="26338" y="71052"/>
                </a:lnTo>
                <a:lnTo>
                  <a:pt x="24556" y="87373"/>
                </a:lnTo>
                <a:lnTo>
                  <a:pt x="14853" y="194918"/>
                </a:lnTo>
                <a:lnTo>
                  <a:pt x="12137" y="216623"/>
                </a:lnTo>
                <a:lnTo>
                  <a:pt x="9374" y="235855"/>
                </a:lnTo>
                <a:lnTo>
                  <a:pt x="6579" y="262011"/>
                </a:lnTo>
                <a:lnTo>
                  <a:pt x="934" y="326634"/>
                </a:lnTo>
                <a:lnTo>
                  <a:pt x="0" y="355869"/>
                </a:lnTo>
                <a:lnTo>
                  <a:pt x="330" y="382026"/>
                </a:lnTo>
                <a:lnTo>
                  <a:pt x="3847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3"/>
          <p:cNvSpPr/>
          <p:nvPr/>
        </p:nvSpPr>
        <p:spPr>
          <a:xfrm>
            <a:off x="6235379" y="5409247"/>
            <a:ext cx="51122" cy="411481"/>
          </a:xfrm>
          <a:custGeom>
            <a:avLst/>
            <a:gdLst/>
            <a:ahLst/>
            <a:cxnLst/>
            <a:rect l="0" t="0" r="0" b="0"/>
            <a:pathLst>
              <a:path w="51122" h="411481">
                <a:moveTo>
                  <a:pt x="25403" y="0"/>
                </a:moveTo>
                <a:lnTo>
                  <a:pt x="11750" y="4551"/>
                </a:lnTo>
                <a:lnTo>
                  <a:pt x="7729" y="6844"/>
                </a:lnTo>
                <a:lnTo>
                  <a:pt x="5048" y="9325"/>
                </a:lnTo>
                <a:lnTo>
                  <a:pt x="3261" y="11932"/>
                </a:lnTo>
                <a:lnTo>
                  <a:pt x="2069" y="29862"/>
                </a:lnTo>
                <a:lnTo>
                  <a:pt x="745" y="92965"/>
                </a:lnTo>
                <a:lnTo>
                  <a:pt x="0" y="160366"/>
                </a:lnTo>
                <a:lnTo>
                  <a:pt x="847" y="176443"/>
                </a:lnTo>
                <a:lnTo>
                  <a:pt x="2365" y="190972"/>
                </a:lnTo>
                <a:lnTo>
                  <a:pt x="4329" y="204466"/>
                </a:lnTo>
                <a:lnTo>
                  <a:pt x="5639" y="220131"/>
                </a:lnTo>
                <a:lnTo>
                  <a:pt x="6512" y="237242"/>
                </a:lnTo>
                <a:lnTo>
                  <a:pt x="7095" y="255316"/>
                </a:lnTo>
                <a:lnTo>
                  <a:pt x="9387" y="273081"/>
                </a:lnTo>
                <a:lnTo>
                  <a:pt x="12821" y="290639"/>
                </a:lnTo>
                <a:lnTo>
                  <a:pt x="17015" y="308060"/>
                </a:lnTo>
                <a:lnTo>
                  <a:pt x="19811" y="321578"/>
                </a:lnTo>
                <a:lnTo>
                  <a:pt x="21675" y="332495"/>
                </a:lnTo>
                <a:lnTo>
                  <a:pt x="22918" y="341679"/>
                </a:lnTo>
                <a:lnTo>
                  <a:pt x="24699" y="349706"/>
                </a:lnTo>
                <a:lnTo>
                  <a:pt x="26839" y="356962"/>
                </a:lnTo>
                <a:lnTo>
                  <a:pt x="37116" y="386847"/>
                </a:lnTo>
                <a:lnTo>
                  <a:pt x="38927" y="393153"/>
                </a:lnTo>
                <a:lnTo>
                  <a:pt x="40134" y="398310"/>
                </a:lnTo>
                <a:lnTo>
                  <a:pt x="51121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4"/>
          <p:cNvSpPr/>
          <p:nvPr/>
        </p:nvSpPr>
        <p:spPr>
          <a:xfrm>
            <a:off x="6385225" y="5366385"/>
            <a:ext cx="21291" cy="428626"/>
          </a:xfrm>
          <a:custGeom>
            <a:avLst/>
            <a:gdLst/>
            <a:ahLst/>
            <a:cxnLst/>
            <a:rect l="0" t="0" r="0" b="0"/>
            <a:pathLst>
              <a:path w="21291" h="428626">
                <a:moveTo>
                  <a:pt x="12717" y="0"/>
                </a:moveTo>
                <a:lnTo>
                  <a:pt x="12717" y="13652"/>
                </a:lnTo>
                <a:lnTo>
                  <a:pt x="11765" y="26246"/>
                </a:lnTo>
                <a:lnTo>
                  <a:pt x="5873" y="90644"/>
                </a:lnTo>
                <a:lnTo>
                  <a:pt x="785" y="159349"/>
                </a:lnTo>
                <a:lnTo>
                  <a:pt x="0" y="200530"/>
                </a:lnTo>
                <a:lnTo>
                  <a:pt x="429" y="245129"/>
                </a:lnTo>
                <a:lnTo>
                  <a:pt x="1668" y="292007"/>
                </a:lnTo>
                <a:lnTo>
                  <a:pt x="3445" y="327069"/>
                </a:lnTo>
                <a:lnTo>
                  <a:pt x="5584" y="354253"/>
                </a:lnTo>
                <a:lnTo>
                  <a:pt x="9547" y="391760"/>
                </a:lnTo>
                <a:lnTo>
                  <a:pt x="11308" y="411606"/>
                </a:lnTo>
                <a:lnTo>
                  <a:pt x="12730" y="417279"/>
                </a:lnTo>
                <a:lnTo>
                  <a:pt x="14631" y="421061"/>
                </a:lnTo>
                <a:lnTo>
                  <a:pt x="2129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5"/>
          <p:cNvSpPr/>
          <p:nvPr/>
        </p:nvSpPr>
        <p:spPr>
          <a:xfrm>
            <a:off x="6577965" y="5366385"/>
            <a:ext cx="34291" cy="445770"/>
          </a:xfrm>
          <a:custGeom>
            <a:avLst/>
            <a:gdLst/>
            <a:ahLst/>
            <a:cxnLst/>
            <a:rect l="0" t="0" r="0" b="0"/>
            <a:pathLst>
              <a:path w="34291" h="445770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777" y="37022"/>
                </a:lnTo>
                <a:lnTo>
                  <a:pt x="8219" y="48521"/>
                </a:lnTo>
                <a:lnTo>
                  <a:pt x="8467" y="184027"/>
                </a:lnTo>
                <a:lnTo>
                  <a:pt x="9455" y="229365"/>
                </a:lnTo>
                <a:lnTo>
                  <a:pt x="11066" y="266257"/>
                </a:lnTo>
                <a:lnTo>
                  <a:pt x="13092" y="297520"/>
                </a:lnTo>
                <a:lnTo>
                  <a:pt x="15396" y="325029"/>
                </a:lnTo>
                <a:lnTo>
                  <a:pt x="20495" y="373375"/>
                </a:lnTo>
                <a:lnTo>
                  <a:pt x="23188" y="390839"/>
                </a:lnTo>
                <a:lnTo>
                  <a:pt x="25936" y="404387"/>
                </a:lnTo>
                <a:lnTo>
                  <a:pt x="28721" y="415323"/>
                </a:lnTo>
                <a:lnTo>
                  <a:pt x="30577" y="423567"/>
                </a:lnTo>
                <a:lnTo>
                  <a:pt x="31815" y="430015"/>
                </a:lnTo>
                <a:lnTo>
                  <a:pt x="3429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6"/>
          <p:cNvSpPr/>
          <p:nvPr/>
        </p:nvSpPr>
        <p:spPr>
          <a:xfrm>
            <a:off x="3706177" y="3058756"/>
            <a:ext cx="415898" cy="370245"/>
          </a:xfrm>
          <a:custGeom>
            <a:avLst/>
            <a:gdLst/>
            <a:ahLst/>
            <a:cxnLst/>
            <a:rect l="0" t="0" r="0" b="0"/>
            <a:pathLst>
              <a:path w="415898" h="370245">
                <a:moveTo>
                  <a:pt x="42862" y="370244"/>
                </a:moveTo>
                <a:lnTo>
                  <a:pt x="38312" y="356591"/>
                </a:lnTo>
                <a:lnTo>
                  <a:pt x="36077" y="347348"/>
                </a:lnTo>
                <a:lnTo>
                  <a:pt x="35084" y="339113"/>
                </a:lnTo>
                <a:lnTo>
                  <a:pt x="34643" y="329103"/>
                </a:lnTo>
                <a:lnTo>
                  <a:pt x="35478" y="324719"/>
                </a:lnTo>
                <a:lnTo>
                  <a:pt x="38945" y="317308"/>
                </a:lnTo>
                <a:lnTo>
                  <a:pt x="40251" y="310188"/>
                </a:lnTo>
                <a:lnTo>
                  <a:pt x="41122" y="300679"/>
                </a:lnTo>
                <a:lnTo>
                  <a:pt x="41702" y="289577"/>
                </a:lnTo>
                <a:lnTo>
                  <a:pt x="43041" y="280271"/>
                </a:lnTo>
                <a:lnTo>
                  <a:pt x="44887" y="272162"/>
                </a:lnTo>
                <a:lnTo>
                  <a:pt x="47069" y="264851"/>
                </a:lnTo>
                <a:lnTo>
                  <a:pt x="48525" y="258072"/>
                </a:lnTo>
                <a:lnTo>
                  <a:pt x="49495" y="251647"/>
                </a:lnTo>
                <a:lnTo>
                  <a:pt x="50142" y="245459"/>
                </a:lnTo>
                <a:lnTo>
                  <a:pt x="51525" y="238477"/>
                </a:lnTo>
                <a:lnTo>
                  <a:pt x="53400" y="230964"/>
                </a:lnTo>
                <a:lnTo>
                  <a:pt x="55603" y="223098"/>
                </a:lnTo>
                <a:lnTo>
                  <a:pt x="58976" y="213091"/>
                </a:lnTo>
                <a:lnTo>
                  <a:pt x="67804" y="189273"/>
                </a:lnTo>
                <a:lnTo>
                  <a:pt x="70920" y="178159"/>
                </a:lnTo>
                <a:lnTo>
                  <a:pt x="72998" y="167892"/>
                </a:lnTo>
                <a:lnTo>
                  <a:pt x="74382" y="158190"/>
                </a:lnTo>
                <a:lnTo>
                  <a:pt x="77211" y="148865"/>
                </a:lnTo>
                <a:lnTo>
                  <a:pt x="81001" y="139790"/>
                </a:lnTo>
                <a:lnTo>
                  <a:pt x="85434" y="130883"/>
                </a:lnTo>
                <a:lnTo>
                  <a:pt x="103058" y="90506"/>
                </a:lnTo>
                <a:lnTo>
                  <a:pt x="114425" y="63737"/>
                </a:lnTo>
                <a:lnTo>
                  <a:pt x="122004" y="44938"/>
                </a:lnTo>
                <a:lnTo>
                  <a:pt x="127056" y="31454"/>
                </a:lnTo>
                <a:lnTo>
                  <a:pt x="130424" y="21511"/>
                </a:lnTo>
                <a:lnTo>
                  <a:pt x="133621" y="13930"/>
                </a:lnTo>
                <a:lnTo>
                  <a:pt x="139715" y="2967"/>
                </a:lnTo>
                <a:lnTo>
                  <a:pt x="141721" y="615"/>
                </a:lnTo>
                <a:lnTo>
                  <a:pt x="143058" y="0"/>
                </a:lnTo>
                <a:lnTo>
                  <a:pt x="143950" y="542"/>
                </a:lnTo>
                <a:lnTo>
                  <a:pt x="147480" y="1144"/>
                </a:lnTo>
                <a:lnTo>
                  <a:pt x="149755" y="1305"/>
                </a:lnTo>
                <a:lnTo>
                  <a:pt x="152224" y="2364"/>
                </a:lnTo>
                <a:lnTo>
                  <a:pt x="160250" y="8406"/>
                </a:lnTo>
                <a:lnTo>
                  <a:pt x="171496" y="18982"/>
                </a:lnTo>
                <a:lnTo>
                  <a:pt x="182889" y="30243"/>
                </a:lnTo>
                <a:lnTo>
                  <a:pt x="189553" y="38801"/>
                </a:lnTo>
                <a:lnTo>
                  <a:pt x="209658" y="66091"/>
                </a:lnTo>
                <a:lnTo>
                  <a:pt x="219782" y="80798"/>
                </a:lnTo>
                <a:lnTo>
                  <a:pt x="238651" y="109838"/>
                </a:lnTo>
                <a:lnTo>
                  <a:pt x="269262" y="153861"/>
                </a:lnTo>
                <a:lnTo>
                  <a:pt x="288093" y="180268"/>
                </a:lnTo>
                <a:lnTo>
                  <a:pt x="301600" y="200731"/>
                </a:lnTo>
                <a:lnTo>
                  <a:pt x="311556" y="217230"/>
                </a:lnTo>
                <a:lnTo>
                  <a:pt x="319147" y="231087"/>
                </a:lnTo>
                <a:lnTo>
                  <a:pt x="329922" y="246992"/>
                </a:lnTo>
                <a:lnTo>
                  <a:pt x="342820" y="264264"/>
                </a:lnTo>
                <a:lnTo>
                  <a:pt x="357134" y="282445"/>
                </a:lnTo>
                <a:lnTo>
                  <a:pt x="368582" y="296471"/>
                </a:lnTo>
                <a:lnTo>
                  <a:pt x="378119" y="307727"/>
                </a:lnTo>
                <a:lnTo>
                  <a:pt x="386382" y="317136"/>
                </a:lnTo>
                <a:lnTo>
                  <a:pt x="392843" y="325314"/>
                </a:lnTo>
                <a:lnTo>
                  <a:pt x="398103" y="332670"/>
                </a:lnTo>
                <a:lnTo>
                  <a:pt x="408838" y="349063"/>
                </a:lnTo>
                <a:lnTo>
                  <a:pt x="415897" y="357240"/>
                </a:lnTo>
                <a:lnTo>
                  <a:pt x="414078" y="355575"/>
                </a:lnTo>
                <a:lnTo>
                  <a:pt x="406544" y="354749"/>
                </a:lnTo>
                <a:lnTo>
                  <a:pt x="394854" y="354199"/>
                </a:lnTo>
                <a:lnTo>
                  <a:pt x="350940" y="353316"/>
                </a:lnTo>
                <a:lnTo>
                  <a:pt x="343497" y="352291"/>
                </a:lnTo>
                <a:lnTo>
                  <a:pt x="336631" y="350655"/>
                </a:lnTo>
                <a:lnTo>
                  <a:pt x="330149" y="348612"/>
                </a:lnTo>
                <a:lnTo>
                  <a:pt x="321064" y="347250"/>
                </a:lnTo>
                <a:lnTo>
                  <a:pt x="310245" y="346342"/>
                </a:lnTo>
                <a:lnTo>
                  <a:pt x="288382" y="345333"/>
                </a:lnTo>
                <a:lnTo>
                  <a:pt x="272315" y="344885"/>
                </a:lnTo>
                <a:lnTo>
                  <a:pt x="248009" y="344633"/>
                </a:lnTo>
                <a:lnTo>
                  <a:pt x="94289" y="352310"/>
                </a:lnTo>
                <a:lnTo>
                  <a:pt x="76514" y="352748"/>
                </a:lnTo>
                <a:lnTo>
                  <a:pt x="68154" y="353818"/>
                </a:lnTo>
                <a:lnTo>
                  <a:pt x="59724" y="355483"/>
                </a:lnTo>
                <a:lnTo>
                  <a:pt x="51246" y="357546"/>
                </a:lnTo>
                <a:lnTo>
                  <a:pt x="43689" y="358921"/>
                </a:lnTo>
                <a:lnTo>
                  <a:pt x="36746" y="359838"/>
                </a:lnTo>
                <a:lnTo>
                  <a:pt x="30213" y="360449"/>
                </a:lnTo>
                <a:lnTo>
                  <a:pt x="24904" y="359903"/>
                </a:lnTo>
                <a:lnTo>
                  <a:pt x="20413" y="358588"/>
                </a:lnTo>
                <a:lnTo>
                  <a:pt x="12882" y="355538"/>
                </a:lnTo>
                <a:lnTo>
                  <a:pt x="0" y="353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"/>
          <p:cNvSpPr/>
          <p:nvPr/>
        </p:nvSpPr>
        <p:spPr>
          <a:xfrm>
            <a:off x="4303901" y="3013492"/>
            <a:ext cx="268100" cy="365341"/>
          </a:xfrm>
          <a:custGeom>
            <a:avLst/>
            <a:gdLst/>
            <a:ahLst/>
            <a:cxnLst/>
            <a:rect l="0" t="0" r="0" b="0"/>
            <a:pathLst>
              <a:path w="268100" h="365341">
                <a:moveTo>
                  <a:pt x="10924" y="46890"/>
                </a:moveTo>
                <a:lnTo>
                  <a:pt x="6373" y="55992"/>
                </a:lnTo>
                <a:lnTo>
                  <a:pt x="4138" y="65540"/>
                </a:lnTo>
                <a:lnTo>
                  <a:pt x="3542" y="70754"/>
                </a:lnTo>
                <a:lnTo>
                  <a:pt x="3145" y="80897"/>
                </a:lnTo>
                <a:lnTo>
                  <a:pt x="2704" y="109947"/>
                </a:lnTo>
                <a:lnTo>
                  <a:pt x="3539" y="127028"/>
                </a:lnTo>
                <a:lnTo>
                  <a:pt x="5048" y="145083"/>
                </a:lnTo>
                <a:lnTo>
                  <a:pt x="9265" y="182924"/>
                </a:lnTo>
                <a:lnTo>
                  <a:pt x="16041" y="236951"/>
                </a:lnTo>
                <a:lnTo>
                  <a:pt x="17193" y="248844"/>
                </a:lnTo>
                <a:lnTo>
                  <a:pt x="17961" y="258679"/>
                </a:lnTo>
                <a:lnTo>
                  <a:pt x="20378" y="270950"/>
                </a:lnTo>
                <a:lnTo>
                  <a:pt x="23894" y="284846"/>
                </a:lnTo>
                <a:lnTo>
                  <a:pt x="28143" y="299825"/>
                </a:lnTo>
                <a:lnTo>
                  <a:pt x="30975" y="311716"/>
                </a:lnTo>
                <a:lnTo>
                  <a:pt x="32864" y="321548"/>
                </a:lnTo>
                <a:lnTo>
                  <a:pt x="34123" y="330008"/>
                </a:lnTo>
                <a:lnTo>
                  <a:pt x="34962" y="336600"/>
                </a:lnTo>
                <a:lnTo>
                  <a:pt x="35895" y="346465"/>
                </a:lnTo>
                <a:lnTo>
                  <a:pt x="36309" y="356565"/>
                </a:lnTo>
                <a:lnTo>
                  <a:pt x="36542" y="365340"/>
                </a:lnTo>
                <a:lnTo>
                  <a:pt x="36575" y="364918"/>
                </a:lnTo>
                <a:lnTo>
                  <a:pt x="32071" y="355221"/>
                </a:lnTo>
                <a:lnTo>
                  <a:pt x="20153" y="331182"/>
                </a:lnTo>
                <a:lnTo>
                  <a:pt x="17076" y="323095"/>
                </a:lnTo>
                <a:lnTo>
                  <a:pt x="15026" y="315799"/>
                </a:lnTo>
                <a:lnTo>
                  <a:pt x="13658" y="309030"/>
                </a:lnTo>
                <a:lnTo>
                  <a:pt x="12747" y="302613"/>
                </a:lnTo>
                <a:lnTo>
                  <a:pt x="12139" y="296429"/>
                </a:lnTo>
                <a:lnTo>
                  <a:pt x="11734" y="290402"/>
                </a:lnTo>
                <a:lnTo>
                  <a:pt x="9558" y="275906"/>
                </a:lnTo>
                <a:lnTo>
                  <a:pt x="2062" y="231860"/>
                </a:lnTo>
                <a:lnTo>
                  <a:pt x="253" y="207351"/>
                </a:lnTo>
                <a:lnTo>
                  <a:pt x="0" y="182439"/>
                </a:lnTo>
                <a:lnTo>
                  <a:pt x="1886" y="108167"/>
                </a:lnTo>
                <a:lnTo>
                  <a:pt x="2994" y="97266"/>
                </a:lnTo>
                <a:lnTo>
                  <a:pt x="4685" y="88094"/>
                </a:lnTo>
                <a:lnTo>
                  <a:pt x="6764" y="80074"/>
                </a:lnTo>
                <a:lnTo>
                  <a:pt x="9103" y="72823"/>
                </a:lnTo>
                <a:lnTo>
                  <a:pt x="11615" y="66084"/>
                </a:lnTo>
                <a:lnTo>
                  <a:pt x="14242" y="59686"/>
                </a:lnTo>
                <a:lnTo>
                  <a:pt x="16946" y="53516"/>
                </a:lnTo>
                <a:lnTo>
                  <a:pt x="22490" y="41580"/>
                </a:lnTo>
                <a:lnTo>
                  <a:pt x="26254" y="34777"/>
                </a:lnTo>
                <a:lnTo>
                  <a:pt x="30670" y="27385"/>
                </a:lnTo>
                <a:lnTo>
                  <a:pt x="35518" y="19599"/>
                </a:lnTo>
                <a:lnTo>
                  <a:pt x="43444" y="10948"/>
                </a:lnTo>
                <a:lnTo>
                  <a:pt x="50142" y="6151"/>
                </a:lnTo>
                <a:lnTo>
                  <a:pt x="56294" y="844"/>
                </a:lnTo>
                <a:lnTo>
                  <a:pt x="60220" y="0"/>
                </a:lnTo>
                <a:lnTo>
                  <a:pt x="64743" y="390"/>
                </a:lnTo>
                <a:lnTo>
                  <a:pt x="69663" y="1603"/>
                </a:lnTo>
                <a:lnTo>
                  <a:pt x="77670" y="2950"/>
                </a:lnTo>
                <a:lnTo>
                  <a:pt x="81139" y="3309"/>
                </a:lnTo>
                <a:lnTo>
                  <a:pt x="84404" y="4501"/>
                </a:lnTo>
                <a:lnTo>
                  <a:pt x="96407" y="11682"/>
                </a:lnTo>
                <a:lnTo>
                  <a:pt x="113051" y="20447"/>
                </a:lnTo>
                <a:lnTo>
                  <a:pt x="119966" y="25451"/>
                </a:lnTo>
                <a:lnTo>
                  <a:pt x="125529" y="30693"/>
                </a:lnTo>
                <a:lnTo>
                  <a:pt x="130189" y="36092"/>
                </a:lnTo>
                <a:lnTo>
                  <a:pt x="137908" y="47171"/>
                </a:lnTo>
                <a:lnTo>
                  <a:pt x="145466" y="58445"/>
                </a:lnTo>
                <a:lnTo>
                  <a:pt x="150149" y="64118"/>
                </a:lnTo>
                <a:lnTo>
                  <a:pt x="155175" y="69806"/>
                </a:lnTo>
                <a:lnTo>
                  <a:pt x="160431" y="76455"/>
                </a:lnTo>
                <a:lnTo>
                  <a:pt x="165841" y="83745"/>
                </a:lnTo>
                <a:lnTo>
                  <a:pt x="171352" y="91462"/>
                </a:lnTo>
                <a:lnTo>
                  <a:pt x="175978" y="98512"/>
                </a:lnTo>
                <a:lnTo>
                  <a:pt x="180015" y="105118"/>
                </a:lnTo>
                <a:lnTo>
                  <a:pt x="183659" y="111426"/>
                </a:lnTo>
                <a:lnTo>
                  <a:pt x="187040" y="118489"/>
                </a:lnTo>
                <a:lnTo>
                  <a:pt x="190247" y="126055"/>
                </a:lnTo>
                <a:lnTo>
                  <a:pt x="193338" y="133957"/>
                </a:lnTo>
                <a:lnTo>
                  <a:pt x="199312" y="150356"/>
                </a:lnTo>
                <a:lnTo>
                  <a:pt x="250753" y="296155"/>
                </a:lnTo>
                <a:lnTo>
                  <a:pt x="256535" y="314032"/>
                </a:lnTo>
                <a:lnTo>
                  <a:pt x="260389" y="326902"/>
                </a:lnTo>
                <a:lnTo>
                  <a:pt x="262959" y="336434"/>
                </a:lnTo>
                <a:lnTo>
                  <a:pt x="265815" y="344487"/>
                </a:lnTo>
                <a:lnTo>
                  <a:pt x="268099" y="3469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8"/>
          <p:cNvSpPr/>
          <p:nvPr/>
        </p:nvSpPr>
        <p:spPr>
          <a:xfrm>
            <a:off x="4271962" y="3154680"/>
            <a:ext cx="402909" cy="85726"/>
          </a:xfrm>
          <a:custGeom>
            <a:avLst/>
            <a:gdLst/>
            <a:ahLst/>
            <a:cxnLst/>
            <a:rect l="0" t="0" r="0" b="0"/>
            <a:pathLst>
              <a:path w="402909" h="85726">
                <a:moveTo>
                  <a:pt x="0" y="85725"/>
                </a:moveTo>
                <a:lnTo>
                  <a:pt x="0" y="81174"/>
                </a:lnTo>
                <a:lnTo>
                  <a:pt x="1905" y="79833"/>
                </a:lnTo>
                <a:lnTo>
                  <a:pt x="9102" y="78344"/>
                </a:lnTo>
                <a:lnTo>
                  <a:pt x="33890" y="72602"/>
                </a:lnTo>
                <a:lnTo>
                  <a:pt x="93226" y="58659"/>
                </a:lnTo>
                <a:lnTo>
                  <a:pt x="182986" y="38098"/>
                </a:lnTo>
                <a:lnTo>
                  <a:pt x="215629" y="31855"/>
                </a:lnTo>
                <a:lnTo>
                  <a:pt x="229478" y="28856"/>
                </a:lnTo>
                <a:lnTo>
                  <a:pt x="241568" y="25905"/>
                </a:lnTo>
                <a:lnTo>
                  <a:pt x="252485" y="22985"/>
                </a:lnTo>
                <a:lnTo>
                  <a:pt x="263573" y="21038"/>
                </a:lnTo>
                <a:lnTo>
                  <a:pt x="274776" y="19740"/>
                </a:lnTo>
                <a:lnTo>
                  <a:pt x="286054" y="18875"/>
                </a:lnTo>
                <a:lnTo>
                  <a:pt x="298335" y="17346"/>
                </a:lnTo>
                <a:lnTo>
                  <a:pt x="311285" y="15374"/>
                </a:lnTo>
                <a:lnTo>
                  <a:pt x="324681" y="13107"/>
                </a:lnTo>
                <a:lnTo>
                  <a:pt x="335516" y="11595"/>
                </a:lnTo>
                <a:lnTo>
                  <a:pt x="344646" y="10588"/>
                </a:lnTo>
                <a:lnTo>
                  <a:pt x="352635" y="9915"/>
                </a:lnTo>
                <a:lnTo>
                  <a:pt x="359868" y="9468"/>
                </a:lnTo>
                <a:lnTo>
                  <a:pt x="372984" y="8970"/>
                </a:lnTo>
                <a:lnTo>
                  <a:pt x="382623" y="8749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9"/>
          <p:cNvSpPr/>
          <p:nvPr/>
        </p:nvSpPr>
        <p:spPr>
          <a:xfrm>
            <a:off x="4726304" y="3026092"/>
            <a:ext cx="102872" cy="274321"/>
          </a:xfrm>
          <a:custGeom>
            <a:avLst/>
            <a:gdLst/>
            <a:ahLst/>
            <a:cxnLst/>
            <a:rect l="0" t="0" r="0" b="0"/>
            <a:pathLst>
              <a:path w="102872" h="274321">
                <a:moveTo>
                  <a:pt x="0" y="0"/>
                </a:moveTo>
                <a:lnTo>
                  <a:pt x="0" y="9102"/>
                </a:lnTo>
                <a:lnTo>
                  <a:pt x="1905" y="14640"/>
                </a:lnTo>
                <a:lnTo>
                  <a:pt x="5080" y="21190"/>
                </a:lnTo>
                <a:lnTo>
                  <a:pt x="9103" y="28414"/>
                </a:lnTo>
                <a:lnTo>
                  <a:pt x="11783" y="35135"/>
                </a:lnTo>
                <a:lnTo>
                  <a:pt x="13571" y="41521"/>
                </a:lnTo>
                <a:lnTo>
                  <a:pt x="14762" y="47683"/>
                </a:lnTo>
                <a:lnTo>
                  <a:pt x="17462" y="57506"/>
                </a:lnTo>
                <a:lnTo>
                  <a:pt x="25541" y="83661"/>
                </a:lnTo>
                <a:lnTo>
                  <a:pt x="30363" y="95779"/>
                </a:lnTo>
                <a:lnTo>
                  <a:pt x="35482" y="106715"/>
                </a:lnTo>
                <a:lnTo>
                  <a:pt x="40800" y="116863"/>
                </a:lnTo>
                <a:lnTo>
                  <a:pt x="45298" y="128392"/>
                </a:lnTo>
                <a:lnTo>
                  <a:pt x="49249" y="140839"/>
                </a:lnTo>
                <a:lnTo>
                  <a:pt x="52835" y="153900"/>
                </a:lnTo>
                <a:lnTo>
                  <a:pt x="56178" y="164513"/>
                </a:lnTo>
                <a:lnTo>
                  <a:pt x="59360" y="173493"/>
                </a:lnTo>
                <a:lnTo>
                  <a:pt x="62434" y="181384"/>
                </a:lnTo>
                <a:lnTo>
                  <a:pt x="65435" y="188550"/>
                </a:lnTo>
                <a:lnTo>
                  <a:pt x="68388" y="195233"/>
                </a:lnTo>
                <a:lnTo>
                  <a:pt x="71310" y="201593"/>
                </a:lnTo>
                <a:lnTo>
                  <a:pt x="84524" y="228747"/>
                </a:lnTo>
                <a:lnTo>
                  <a:pt x="87782" y="236318"/>
                </a:lnTo>
                <a:lnTo>
                  <a:pt x="89953" y="242318"/>
                </a:lnTo>
                <a:lnTo>
                  <a:pt x="91402" y="247270"/>
                </a:lnTo>
                <a:lnTo>
                  <a:pt x="93320" y="251524"/>
                </a:lnTo>
                <a:lnTo>
                  <a:pt x="95551" y="255313"/>
                </a:lnTo>
                <a:lnTo>
                  <a:pt x="97991" y="258791"/>
                </a:lnTo>
                <a:lnTo>
                  <a:pt x="99618" y="263015"/>
                </a:lnTo>
                <a:lnTo>
                  <a:pt x="100702" y="267736"/>
                </a:lnTo>
                <a:lnTo>
                  <a:pt x="102871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0"/>
          <p:cNvSpPr/>
          <p:nvPr/>
        </p:nvSpPr>
        <p:spPr>
          <a:xfrm>
            <a:off x="4700587" y="2966586"/>
            <a:ext cx="380879" cy="341885"/>
          </a:xfrm>
          <a:custGeom>
            <a:avLst/>
            <a:gdLst/>
            <a:ahLst/>
            <a:cxnLst/>
            <a:rect l="0" t="0" r="0" b="0"/>
            <a:pathLst>
              <a:path w="380879" h="341885">
                <a:moveTo>
                  <a:pt x="0" y="93796"/>
                </a:moveTo>
                <a:lnTo>
                  <a:pt x="0" y="84695"/>
                </a:lnTo>
                <a:lnTo>
                  <a:pt x="2540" y="75146"/>
                </a:lnTo>
                <a:lnTo>
                  <a:pt x="6844" y="65505"/>
                </a:lnTo>
                <a:lnTo>
                  <a:pt x="11931" y="58045"/>
                </a:lnTo>
                <a:lnTo>
                  <a:pt x="19908" y="51554"/>
                </a:lnTo>
                <a:lnTo>
                  <a:pt x="29803" y="45494"/>
                </a:lnTo>
                <a:lnTo>
                  <a:pt x="40551" y="39626"/>
                </a:lnTo>
                <a:lnTo>
                  <a:pt x="47036" y="36728"/>
                </a:lnTo>
                <a:lnTo>
                  <a:pt x="54218" y="33843"/>
                </a:lnTo>
                <a:lnTo>
                  <a:pt x="61863" y="30967"/>
                </a:lnTo>
                <a:lnTo>
                  <a:pt x="70769" y="28098"/>
                </a:lnTo>
                <a:lnTo>
                  <a:pt x="80517" y="25232"/>
                </a:lnTo>
                <a:lnTo>
                  <a:pt x="101508" y="19508"/>
                </a:lnTo>
                <a:lnTo>
                  <a:pt x="157359" y="5214"/>
                </a:lnTo>
                <a:lnTo>
                  <a:pt x="167771" y="3309"/>
                </a:lnTo>
                <a:lnTo>
                  <a:pt x="177570" y="2039"/>
                </a:lnTo>
                <a:lnTo>
                  <a:pt x="186960" y="1192"/>
                </a:lnTo>
                <a:lnTo>
                  <a:pt x="196078" y="628"/>
                </a:lnTo>
                <a:lnTo>
                  <a:pt x="213828" y="0"/>
                </a:lnTo>
                <a:lnTo>
                  <a:pt x="221610" y="786"/>
                </a:lnTo>
                <a:lnTo>
                  <a:pt x="228702" y="2262"/>
                </a:lnTo>
                <a:lnTo>
                  <a:pt x="235336" y="4198"/>
                </a:lnTo>
                <a:lnTo>
                  <a:pt x="245246" y="8890"/>
                </a:lnTo>
                <a:lnTo>
                  <a:pt x="249222" y="11474"/>
                </a:lnTo>
                <a:lnTo>
                  <a:pt x="251874" y="15102"/>
                </a:lnTo>
                <a:lnTo>
                  <a:pt x="254819" y="24214"/>
                </a:lnTo>
                <a:lnTo>
                  <a:pt x="256128" y="34613"/>
                </a:lnTo>
                <a:lnTo>
                  <a:pt x="256477" y="40053"/>
                </a:lnTo>
                <a:lnTo>
                  <a:pt x="254805" y="45585"/>
                </a:lnTo>
                <a:lnTo>
                  <a:pt x="251785" y="51178"/>
                </a:lnTo>
                <a:lnTo>
                  <a:pt x="247866" y="56812"/>
                </a:lnTo>
                <a:lnTo>
                  <a:pt x="244302" y="63425"/>
                </a:lnTo>
                <a:lnTo>
                  <a:pt x="240973" y="70691"/>
                </a:lnTo>
                <a:lnTo>
                  <a:pt x="237801" y="78393"/>
                </a:lnTo>
                <a:lnTo>
                  <a:pt x="232829" y="85432"/>
                </a:lnTo>
                <a:lnTo>
                  <a:pt x="226657" y="92030"/>
                </a:lnTo>
                <a:lnTo>
                  <a:pt x="219684" y="98334"/>
                </a:lnTo>
                <a:lnTo>
                  <a:pt x="213132" y="105394"/>
                </a:lnTo>
                <a:lnTo>
                  <a:pt x="206858" y="112958"/>
                </a:lnTo>
                <a:lnTo>
                  <a:pt x="200770" y="120858"/>
                </a:lnTo>
                <a:lnTo>
                  <a:pt x="193854" y="128982"/>
                </a:lnTo>
                <a:lnTo>
                  <a:pt x="186386" y="137256"/>
                </a:lnTo>
                <a:lnTo>
                  <a:pt x="178550" y="145630"/>
                </a:lnTo>
                <a:lnTo>
                  <a:pt x="167611" y="155974"/>
                </a:lnTo>
                <a:lnTo>
                  <a:pt x="119151" y="199176"/>
                </a:lnTo>
                <a:lnTo>
                  <a:pt x="106296" y="211117"/>
                </a:lnTo>
                <a:lnTo>
                  <a:pt x="104201" y="212967"/>
                </a:lnTo>
                <a:lnTo>
                  <a:pt x="103758" y="213249"/>
                </a:lnTo>
                <a:lnTo>
                  <a:pt x="112235" y="209093"/>
                </a:lnTo>
                <a:lnTo>
                  <a:pt x="126812" y="201830"/>
                </a:lnTo>
                <a:lnTo>
                  <a:pt x="133119" y="199156"/>
                </a:lnTo>
                <a:lnTo>
                  <a:pt x="140181" y="196421"/>
                </a:lnTo>
                <a:lnTo>
                  <a:pt x="155647" y="190842"/>
                </a:lnTo>
                <a:lnTo>
                  <a:pt x="197344" y="176649"/>
                </a:lnTo>
                <a:lnTo>
                  <a:pt x="206811" y="173796"/>
                </a:lnTo>
                <a:lnTo>
                  <a:pt x="227488" y="168087"/>
                </a:lnTo>
                <a:lnTo>
                  <a:pt x="237384" y="166183"/>
                </a:lnTo>
                <a:lnTo>
                  <a:pt x="246838" y="164914"/>
                </a:lnTo>
                <a:lnTo>
                  <a:pt x="255999" y="164068"/>
                </a:lnTo>
                <a:lnTo>
                  <a:pt x="264964" y="163504"/>
                </a:lnTo>
                <a:lnTo>
                  <a:pt x="282544" y="162878"/>
                </a:lnTo>
                <a:lnTo>
                  <a:pt x="303956" y="162525"/>
                </a:lnTo>
                <a:lnTo>
                  <a:pt x="311222" y="163427"/>
                </a:lnTo>
                <a:lnTo>
                  <a:pt x="318924" y="164982"/>
                </a:lnTo>
                <a:lnTo>
                  <a:pt x="326916" y="166971"/>
                </a:lnTo>
                <a:lnTo>
                  <a:pt x="334149" y="168297"/>
                </a:lnTo>
                <a:lnTo>
                  <a:pt x="340876" y="169181"/>
                </a:lnTo>
                <a:lnTo>
                  <a:pt x="347266" y="169770"/>
                </a:lnTo>
                <a:lnTo>
                  <a:pt x="352478" y="172068"/>
                </a:lnTo>
                <a:lnTo>
                  <a:pt x="356905" y="175505"/>
                </a:lnTo>
                <a:lnTo>
                  <a:pt x="364365" y="183451"/>
                </a:lnTo>
                <a:lnTo>
                  <a:pt x="370855" y="190158"/>
                </a:lnTo>
                <a:lnTo>
                  <a:pt x="376914" y="198854"/>
                </a:lnTo>
                <a:lnTo>
                  <a:pt x="379864" y="203839"/>
                </a:lnTo>
                <a:lnTo>
                  <a:pt x="380878" y="209068"/>
                </a:lnTo>
                <a:lnTo>
                  <a:pt x="380601" y="214459"/>
                </a:lnTo>
                <a:lnTo>
                  <a:pt x="379464" y="219958"/>
                </a:lnTo>
                <a:lnTo>
                  <a:pt x="378706" y="225529"/>
                </a:lnTo>
                <a:lnTo>
                  <a:pt x="378201" y="231148"/>
                </a:lnTo>
                <a:lnTo>
                  <a:pt x="377864" y="236799"/>
                </a:lnTo>
                <a:lnTo>
                  <a:pt x="375734" y="242471"/>
                </a:lnTo>
                <a:lnTo>
                  <a:pt x="372409" y="248158"/>
                </a:lnTo>
                <a:lnTo>
                  <a:pt x="368288" y="253854"/>
                </a:lnTo>
                <a:lnTo>
                  <a:pt x="363635" y="259557"/>
                </a:lnTo>
                <a:lnTo>
                  <a:pt x="358628" y="265263"/>
                </a:lnTo>
                <a:lnTo>
                  <a:pt x="353385" y="270972"/>
                </a:lnTo>
                <a:lnTo>
                  <a:pt x="342480" y="282396"/>
                </a:lnTo>
                <a:lnTo>
                  <a:pt x="319957" y="305252"/>
                </a:lnTo>
                <a:lnTo>
                  <a:pt x="308573" y="314142"/>
                </a:lnTo>
                <a:lnTo>
                  <a:pt x="302871" y="317846"/>
                </a:lnTo>
                <a:lnTo>
                  <a:pt x="296211" y="321267"/>
                </a:lnTo>
                <a:lnTo>
                  <a:pt x="288914" y="324501"/>
                </a:lnTo>
                <a:lnTo>
                  <a:pt x="281192" y="327610"/>
                </a:lnTo>
                <a:lnTo>
                  <a:pt x="274139" y="330634"/>
                </a:lnTo>
                <a:lnTo>
                  <a:pt x="261222" y="336535"/>
                </a:lnTo>
                <a:lnTo>
                  <a:pt x="255110" y="338490"/>
                </a:lnTo>
                <a:lnTo>
                  <a:pt x="243240" y="340662"/>
                </a:lnTo>
                <a:lnTo>
                  <a:pt x="231615" y="341627"/>
                </a:lnTo>
                <a:lnTo>
                  <a:pt x="225847" y="341884"/>
                </a:lnTo>
                <a:lnTo>
                  <a:pt x="214359" y="339630"/>
                </a:lnTo>
                <a:lnTo>
                  <a:pt x="202903" y="335453"/>
                </a:lnTo>
                <a:lnTo>
                  <a:pt x="191462" y="330422"/>
                </a:lnTo>
                <a:lnTo>
                  <a:pt x="182567" y="325011"/>
                </a:lnTo>
                <a:lnTo>
                  <a:pt x="178861" y="322234"/>
                </a:lnTo>
                <a:lnTo>
                  <a:pt x="176391" y="319431"/>
                </a:lnTo>
                <a:lnTo>
                  <a:pt x="174744" y="316609"/>
                </a:lnTo>
                <a:lnTo>
                  <a:pt x="173646" y="313776"/>
                </a:lnTo>
                <a:lnTo>
                  <a:pt x="172426" y="305547"/>
                </a:lnTo>
                <a:lnTo>
                  <a:pt x="172100" y="300686"/>
                </a:lnTo>
                <a:lnTo>
                  <a:pt x="172836" y="296493"/>
                </a:lnTo>
                <a:lnTo>
                  <a:pt x="176194" y="289293"/>
                </a:lnTo>
                <a:lnTo>
                  <a:pt x="180861" y="280379"/>
                </a:lnTo>
                <a:lnTo>
                  <a:pt x="188595" y="2652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1"/>
          <p:cNvSpPr/>
          <p:nvPr/>
        </p:nvSpPr>
        <p:spPr>
          <a:xfrm>
            <a:off x="5200008" y="2948939"/>
            <a:ext cx="349258" cy="333890"/>
          </a:xfrm>
          <a:custGeom>
            <a:avLst/>
            <a:gdLst/>
            <a:ahLst/>
            <a:cxnLst/>
            <a:rect l="0" t="0" r="0" b="0"/>
            <a:pathLst>
              <a:path w="349258" h="333890">
                <a:moveTo>
                  <a:pt x="160662" y="0"/>
                </a:moveTo>
                <a:lnTo>
                  <a:pt x="142458" y="0"/>
                </a:lnTo>
                <a:lnTo>
                  <a:pt x="136144" y="953"/>
                </a:lnTo>
                <a:lnTo>
                  <a:pt x="126588" y="4552"/>
                </a:lnTo>
                <a:lnTo>
                  <a:pt x="120800" y="9702"/>
                </a:lnTo>
                <a:lnTo>
                  <a:pt x="114085" y="16946"/>
                </a:lnTo>
                <a:lnTo>
                  <a:pt x="98051" y="36107"/>
                </a:lnTo>
                <a:lnTo>
                  <a:pt x="78225" y="60498"/>
                </a:lnTo>
                <a:lnTo>
                  <a:pt x="69509" y="71765"/>
                </a:lnTo>
                <a:lnTo>
                  <a:pt x="61793" y="82133"/>
                </a:lnTo>
                <a:lnTo>
                  <a:pt x="54744" y="91903"/>
                </a:lnTo>
                <a:lnTo>
                  <a:pt x="48140" y="100321"/>
                </a:lnTo>
                <a:lnTo>
                  <a:pt x="41832" y="107839"/>
                </a:lnTo>
                <a:lnTo>
                  <a:pt x="35722" y="114755"/>
                </a:lnTo>
                <a:lnTo>
                  <a:pt x="29744" y="125081"/>
                </a:lnTo>
                <a:lnTo>
                  <a:pt x="23853" y="137680"/>
                </a:lnTo>
                <a:lnTo>
                  <a:pt x="18021" y="151794"/>
                </a:lnTo>
                <a:lnTo>
                  <a:pt x="9001" y="175097"/>
                </a:lnTo>
                <a:lnTo>
                  <a:pt x="5262" y="185312"/>
                </a:lnTo>
                <a:lnTo>
                  <a:pt x="2769" y="194979"/>
                </a:lnTo>
                <a:lnTo>
                  <a:pt x="1107" y="204281"/>
                </a:lnTo>
                <a:lnTo>
                  <a:pt x="0" y="213340"/>
                </a:lnTo>
                <a:lnTo>
                  <a:pt x="214" y="223190"/>
                </a:lnTo>
                <a:lnTo>
                  <a:pt x="1309" y="233566"/>
                </a:lnTo>
                <a:lnTo>
                  <a:pt x="2992" y="244293"/>
                </a:lnTo>
                <a:lnTo>
                  <a:pt x="5066" y="255255"/>
                </a:lnTo>
                <a:lnTo>
                  <a:pt x="9910" y="277594"/>
                </a:lnTo>
                <a:lnTo>
                  <a:pt x="13488" y="286028"/>
                </a:lnTo>
                <a:lnTo>
                  <a:pt x="17778" y="292603"/>
                </a:lnTo>
                <a:lnTo>
                  <a:pt x="22544" y="297939"/>
                </a:lnTo>
                <a:lnTo>
                  <a:pt x="32919" y="308948"/>
                </a:lnTo>
                <a:lnTo>
                  <a:pt x="38352" y="314550"/>
                </a:lnTo>
                <a:lnTo>
                  <a:pt x="43880" y="318285"/>
                </a:lnTo>
                <a:lnTo>
                  <a:pt x="49469" y="320776"/>
                </a:lnTo>
                <a:lnTo>
                  <a:pt x="55101" y="322436"/>
                </a:lnTo>
                <a:lnTo>
                  <a:pt x="76679" y="329323"/>
                </a:lnTo>
                <a:lnTo>
                  <a:pt x="83718" y="330991"/>
                </a:lnTo>
                <a:lnTo>
                  <a:pt x="90316" y="332104"/>
                </a:lnTo>
                <a:lnTo>
                  <a:pt x="96619" y="332845"/>
                </a:lnTo>
                <a:lnTo>
                  <a:pt x="103679" y="333340"/>
                </a:lnTo>
                <a:lnTo>
                  <a:pt x="111244" y="333669"/>
                </a:lnTo>
                <a:lnTo>
                  <a:pt x="119144" y="333889"/>
                </a:lnTo>
                <a:lnTo>
                  <a:pt x="127268" y="333083"/>
                </a:lnTo>
                <a:lnTo>
                  <a:pt x="135541" y="331593"/>
                </a:lnTo>
                <a:lnTo>
                  <a:pt x="143915" y="329647"/>
                </a:lnTo>
                <a:lnTo>
                  <a:pt x="152355" y="327397"/>
                </a:lnTo>
                <a:lnTo>
                  <a:pt x="169352" y="322358"/>
                </a:lnTo>
                <a:lnTo>
                  <a:pt x="194987" y="314166"/>
                </a:lnTo>
                <a:lnTo>
                  <a:pt x="203548" y="310409"/>
                </a:lnTo>
                <a:lnTo>
                  <a:pt x="212112" y="305999"/>
                </a:lnTo>
                <a:lnTo>
                  <a:pt x="220680" y="301155"/>
                </a:lnTo>
                <a:lnTo>
                  <a:pt x="229249" y="296020"/>
                </a:lnTo>
                <a:lnTo>
                  <a:pt x="246390" y="285235"/>
                </a:lnTo>
                <a:lnTo>
                  <a:pt x="285757" y="259351"/>
                </a:lnTo>
                <a:lnTo>
                  <a:pt x="298352" y="251959"/>
                </a:lnTo>
                <a:lnTo>
                  <a:pt x="309605" y="246077"/>
                </a:lnTo>
                <a:lnTo>
                  <a:pt x="319965" y="241204"/>
                </a:lnTo>
                <a:lnTo>
                  <a:pt x="327824" y="236051"/>
                </a:lnTo>
                <a:lnTo>
                  <a:pt x="334015" y="230710"/>
                </a:lnTo>
                <a:lnTo>
                  <a:pt x="349257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2"/>
          <p:cNvSpPr/>
          <p:nvPr/>
        </p:nvSpPr>
        <p:spPr>
          <a:xfrm>
            <a:off x="5841435" y="3017520"/>
            <a:ext cx="410775" cy="134611"/>
          </a:xfrm>
          <a:custGeom>
            <a:avLst/>
            <a:gdLst/>
            <a:ahLst/>
            <a:cxnLst/>
            <a:rect l="0" t="0" r="0" b="0"/>
            <a:pathLst>
              <a:path w="410775" h="134611">
                <a:moveTo>
                  <a:pt x="16440" y="120015"/>
                </a:moveTo>
                <a:lnTo>
                  <a:pt x="7338" y="115464"/>
                </a:lnTo>
                <a:lnTo>
                  <a:pt x="4656" y="113171"/>
                </a:lnTo>
                <a:lnTo>
                  <a:pt x="2869" y="110689"/>
                </a:lnTo>
                <a:lnTo>
                  <a:pt x="1678" y="108083"/>
                </a:lnTo>
                <a:lnTo>
                  <a:pt x="883" y="104440"/>
                </a:lnTo>
                <a:lnTo>
                  <a:pt x="354" y="100107"/>
                </a:lnTo>
                <a:lnTo>
                  <a:pt x="0" y="95313"/>
                </a:lnTo>
                <a:lnTo>
                  <a:pt x="718" y="89259"/>
                </a:lnTo>
                <a:lnTo>
                  <a:pt x="2148" y="82366"/>
                </a:lnTo>
                <a:lnTo>
                  <a:pt x="4055" y="74913"/>
                </a:lnTo>
                <a:lnTo>
                  <a:pt x="7230" y="68039"/>
                </a:lnTo>
                <a:lnTo>
                  <a:pt x="11253" y="61552"/>
                </a:lnTo>
                <a:lnTo>
                  <a:pt x="15840" y="55322"/>
                </a:lnTo>
                <a:lnTo>
                  <a:pt x="20802" y="49264"/>
                </a:lnTo>
                <a:lnTo>
                  <a:pt x="26016" y="43320"/>
                </a:lnTo>
                <a:lnTo>
                  <a:pt x="31396" y="37452"/>
                </a:lnTo>
                <a:lnTo>
                  <a:pt x="36888" y="32588"/>
                </a:lnTo>
                <a:lnTo>
                  <a:pt x="42454" y="28393"/>
                </a:lnTo>
                <a:lnTo>
                  <a:pt x="48070" y="24643"/>
                </a:lnTo>
                <a:lnTo>
                  <a:pt x="55624" y="20239"/>
                </a:lnTo>
                <a:lnTo>
                  <a:pt x="64470" y="15397"/>
                </a:lnTo>
                <a:lnTo>
                  <a:pt x="74177" y="10265"/>
                </a:lnTo>
                <a:lnTo>
                  <a:pt x="82554" y="6843"/>
                </a:lnTo>
                <a:lnTo>
                  <a:pt x="90044" y="4562"/>
                </a:lnTo>
                <a:lnTo>
                  <a:pt x="96941" y="3041"/>
                </a:lnTo>
                <a:lnTo>
                  <a:pt x="109686" y="1351"/>
                </a:lnTo>
                <a:lnTo>
                  <a:pt x="121700" y="601"/>
                </a:lnTo>
                <a:lnTo>
                  <a:pt x="133389" y="267"/>
                </a:lnTo>
                <a:lnTo>
                  <a:pt x="138221" y="2083"/>
                </a:lnTo>
                <a:lnTo>
                  <a:pt x="142395" y="5198"/>
                </a:lnTo>
                <a:lnTo>
                  <a:pt x="149572" y="12788"/>
                </a:lnTo>
                <a:lnTo>
                  <a:pt x="155937" y="19336"/>
                </a:lnTo>
                <a:lnTo>
                  <a:pt x="158015" y="24320"/>
                </a:lnTo>
                <a:lnTo>
                  <a:pt x="159401" y="30501"/>
                </a:lnTo>
                <a:lnTo>
                  <a:pt x="160325" y="37479"/>
                </a:lnTo>
                <a:lnTo>
                  <a:pt x="161893" y="44036"/>
                </a:lnTo>
                <a:lnTo>
                  <a:pt x="163891" y="50312"/>
                </a:lnTo>
                <a:lnTo>
                  <a:pt x="166176" y="56401"/>
                </a:lnTo>
                <a:lnTo>
                  <a:pt x="167698" y="62366"/>
                </a:lnTo>
                <a:lnTo>
                  <a:pt x="168714" y="68247"/>
                </a:lnTo>
                <a:lnTo>
                  <a:pt x="169391" y="74073"/>
                </a:lnTo>
                <a:lnTo>
                  <a:pt x="170795" y="79862"/>
                </a:lnTo>
                <a:lnTo>
                  <a:pt x="172683" y="85626"/>
                </a:lnTo>
                <a:lnTo>
                  <a:pt x="174894" y="91374"/>
                </a:lnTo>
                <a:lnTo>
                  <a:pt x="178274" y="98063"/>
                </a:lnTo>
                <a:lnTo>
                  <a:pt x="182431" y="105381"/>
                </a:lnTo>
                <a:lnTo>
                  <a:pt x="187108" y="113116"/>
                </a:lnTo>
                <a:lnTo>
                  <a:pt x="191178" y="119225"/>
                </a:lnTo>
                <a:lnTo>
                  <a:pt x="194845" y="124251"/>
                </a:lnTo>
                <a:lnTo>
                  <a:pt x="198242" y="128554"/>
                </a:lnTo>
                <a:lnTo>
                  <a:pt x="201458" y="131422"/>
                </a:lnTo>
                <a:lnTo>
                  <a:pt x="204555" y="133335"/>
                </a:lnTo>
                <a:lnTo>
                  <a:pt x="207573" y="134610"/>
                </a:lnTo>
                <a:lnTo>
                  <a:pt x="211489" y="134507"/>
                </a:lnTo>
                <a:lnTo>
                  <a:pt x="220920" y="131853"/>
                </a:lnTo>
                <a:lnTo>
                  <a:pt x="226103" y="129812"/>
                </a:lnTo>
                <a:lnTo>
                  <a:pt x="231462" y="127499"/>
                </a:lnTo>
                <a:lnTo>
                  <a:pt x="242498" y="122388"/>
                </a:lnTo>
                <a:lnTo>
                  <a:pt x="253753" y="116942"/>
                </a:lnTo>
                <a:lnTo>
                  <a:pt x="259420" y="113204"/>
                </a:lnTo>
                <a:lnTo>
                  <a:pt x="265105" y="108807"/>
                </a:lnTo>
                <a:lnTo>
                  <a:pt x="270798" y="103970"/>
                </a:lnTo>
                <a:lnTo>
                  <a:pt x="277452" y="98841"/>
                </a:lnTo>
                <a:lnTo>
                  <a:pt x="284746" y="93516"/>
                </a:lnTo>
                <a:lnTo>
                  <a:pt x="292465" y="88061"/>
                </a:lnTo>
                <a:lnTo>
                  <a:pt x="299517" y="82520"/>
                </a:lnTo>
                <a:lnTo>
                  <a:pt x="306123" y="76921"/>
                </a:lnTo>
                <a:lnTo>
                  <a:pt x="312432" y="71283"/>
                </a:lnTo>
                <a:lnTo>
                  <a:pt x="323305" y="62762"/>
                </a:lnTo>
                <a:lnTo>
                  <a:pt x="353167" y="40594"/>
                </a:lnTo>
                <a:lnTo>
                  <a:pt x="365702" y="31825"/>
                </a:lnTo>
                <a:lnTo>
                  <a:pt x="375964" y="25026"/>
                </a:lnTo>
                <a:lnTo>
                  <a:pt x="384710" y="19542"/>
                </a:lnTo>
                <a:lnTo>
                  <a:pt x="390540" y="14933"/>
                </a:lnTo>
                <a:lnTo>
                  <a:pt x="394428" y="10907"/>
                </a:lnTo>
                <a:lnTo>
                  <a:pt x="397019" y="7272"/>
                </a:lnTo>
                <a:lnTo>
                  <a:pt x="399699" y="4848"/>
                </a:lnTo>
                <a:lnTo>
                  <a:pt x="402438" y="3232"/>
                </a:lnTo>
                <a:lnTo>
                  <a:pt x="41077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3"/>
          <p:cNvSpPr/>
          <p:nvPr/>
        </p:nvSpPr>
        <p:spPr>
          <a:xfrm>
            <a:off x="5909309" y="3166983"/>
            <a:ext cx="437199" cy="81995"/>
          </a:xfrm>
          <a:custGeom>
            <a:avLst/>
            <a:gdLst/>
            <a:ahLst/>
            <a:cxnLst/>
            <a:rect l="0" t="0" r="0" b="0"/>
            <a:pathLst>
              <a:path w="437199" h="81995">
                <a:moveTo>
                  <a:pt x="0" y="81994"/>
                </a:moveTo>
                <a:lnTo>
                  <a:pt x="13653" y="68342"/>
                </a:lnTo>
                <a:lnTo>
                  <a:pt x="20532" y="63367"/>
                </a:lnTo>
                <a:lnTo>
                  <a:pt x="27976" y="59099"/>
                </a:lnTo>
                <a:lnTo>
                  <a:pt x="35796" y="55300"/>
                </a:lnTo>
                <a:lnTo>
                  <a:pt x="46724" y="51816"/>
                </a:lnTo>
                <a:lnTo>
                  <a:pt x="59724" y="48540"/>
                </a:lnTo>
                <a:lnTo>
                  <a:pt x="74107" y="45404"/>
                </a:lnTo>
                <a:lnTo>
                  <a:pt x="86552" y="42361"/>
                </a:lnTo>
                <a:lnTo>
                  <a:pt x="97707" y="39379"/>
                </a:lnTo>
                <a:lnTo>
                  <a:pt x="108001" y="36439"/>
                </a:lnTo>
                <a:lnTo>
                  <a:pt x="118673" y="34479"/>
                </a:lnTo>
                <a:lnTo>
                  <a:pt x="129598" y="33173"/>
                </a:lnTo>
                <a:lnTo>
                  <a:pt x="140692" y="32301"/>
                </a:lnTo>
                <a:lnTo>
                  <a:pt x="152850" y="30768"/>
                </a:lnTo>
                <a:lnTo>
                  <a:pt x="165717" y="28794"/>
                </a:lnTo>
                <a:lnTo>
                  <a:pt x="194620" y="24059"/>
                </a:lnTo>
                <a:lnTo>
                  <a:pt x="229691" y="18781"/>
                </a:lnTo>
                <a:lnTo>
                  <a:pt x="245519" y="16039"/>
                </a:lnTo>
                <a:lnTo>
                  <a:pt x="259883" y="13259"/>
                </a:lnTo>
                <a:lnTo>
                  <a:pt x="273268" y="10453"/>
                </a:lnTo>
                <a:lnTo>
                  <a:pt x="286001" y="8583"/>
                </a:lnTo>
                <a:lnTo>
                  <a:pt x="298300" y="7336"/>
                </a:lnTo>
                <a:lnTo>
                  <a:pt x="310310" y="6504"/>
                </a:lnTo>
                <a:lnTo>
                  <a:pt x="321173" y="5950"/>
                </a:lnTo>
                <a:lnTo>
                  <a:pt x="340864" y="5334"/>
                </a:lnTo>
                <a:lnTo>
                  <a:pt x="352020" y="4218"/>
                </a:lnTo>
                <a:lnTo>
                  <a:pt x="364220" y="2521"/>
                </a:lnTo>
                <a:lnTo>
                  <a:pt x="377116" y="437"/>
                </a:lnTo>
                <a:lnTo>
                  <a:pt x="387619" y="0"/>
                </a:lnTo>
                <a:lnTo>
                  <a:pt x="396525" y="662"/>
                </a:lnTo>
                <a:lnTo>
                  <a:pt x="404368" y="2055"/>
                </a:lnTo>
                <a:lnTo>
                  <a:pt x="411502" y="2984"/>
                </a:lnTo>
                <a:lnTo>
                  <a:pt x="418162" y="3603"/>
                </a:lnTo>
                <a:lnTo>
                  <a:pt x="437198" y="48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4"/>
          <p:cNvSpPr/>
          <p:nvPr/>
        </p:nvSpPr>
        <p:spPr>
          <a:xfrm>
            <a:off x="5911693" y="3284887"/>
            <a:ext cx="451960" cy="74175"/>
          </a:xfrm>
          <a:custGeom>
            <a:avLst/>
            <a:gdLst/>
            <a:ahLst/>
            <a:cxnLst/>
            <a:rect l="0" t="0" r="0" b="0"/>
            <a:pathLst>
              <a:path w="451960" h="74175">
                <a:moveTo>
                  <a:pt x="14761" y="41242"/>
                </a:moveTo>
                <a:lnTo>
                  <a:pt x="5660" y="50344"/>
                </a:lnTo>
                <a:lnTo>
                  <a:pt x="2978" y="53978"/>
                </a:lnTo>
                <a:lnTo>
                  <a:pt x="1191" y="57353"/>
                </a:lnTo>
                <a:lnTo>
                  <a:pt x="0" y="60555"/>
                </a:lnTo>
                <a:lnTo>
                  <a:pt x="158" y="62690"/>
                </a:lnTo>
                <a:lnTo>
                  <a:pt x="1216" y="64114"/>
                </a:lnTo>
                <a:lnTo>
                  <a:pt x="2874" y="65062"/>
                </a:lnTo>
                <a:lnTo>
                  <a:pt x="4931" y="66647"/>
                </a:lnTo>
                <a:lnTo>
                  <a:pt x="7255" y="68657"/>
                </a:lnTo>
                <a:lnTo>
                  <a:pt x="9757" y="70949"/>
                </a:lnTo>
                <a:lnTo>
                  <a:pt x="13331" y="72477"/>
                </a:lnTo>
                <a:lnTo>
                  <a:pt x="22381" y="74174"/>
                </a:lnTo>
                <a:lnTo>
                  <a:pt x="29366" y="73675"/>
                </a:lnTo>
                <a:lnTo>
                  <a:pt x="37833" y="72389"/>
                </a:lnTo>
                <a:lnTo>
                  <a:pt x="47287" y="70579"/>
                </a:lnTo>
                <a:lnTo>
                  <a:pt x="56448" y="69373"/>
                </a:lnTo>
                <a:lnTo>
                  <a:pt x="65413" y="68569"/>
                </a:lnTo>
                <a:lnTo>
                  <a:pt x="74246" y="68032"/>
                </a:lnTo>
                <a:lnTo>
                  <a:pt x="87755" y="65770"/>
                </a:lnTo>
                <a:lnTo>
                  <a:pt x="104382" y="62357"/>
                </a:lnTo>
                <a:lnTo>
                  <a:pt x="123085" y="58176"/>
                </a:lnTo>
                <a:lnTo>
                  <a:pt x="138413" y="54437"/>
                </a:lnTo>
                <a:lnTo>
                  <a:pt x="151488" y="50991"/>
                </a:lnTo>
                <a:lnTo>
                  <a:pt x="163062" y="47742"/>
                </a:lnTo>
                <a:lnTo>
                  <a:pt x="175542" y="44623"/>
                </a:lnTo>
                <a:lnTo>
                  <a:pt x="202107" y="38617"/>
                </a:lnTo>
                <a:lnTo>
                  <a:pt x="214906" y="34730"/>
                </a:lnTo>
                <a:lnTo>
                  <a:pt x="227248" y="30233"/>
                </a:lnTo>
                <a:lnTo>
                  <a:pt x="239287" y="25331"/>
                </a:lnTo>
                <a:lnTo>
                  <a:pt x="251123" y="22062"/>
                </a:lnTo>
                <a:lnTo>
                  <a:pt x="262823" y="19883"/>
                </a:lnTo>
                <a:lnTo>
                  <a:pt x="274433" y="18431"/>
                </a:lnTo>
                <a:lnTo>
                  <a:pt x="285984" y="16509"/>
                </a:lnTo>
                <a:lnTo>
                  <a:pt x="297494" y="14276"/>
                </a:lnTo>
                <a:lnTo>
                  <a:pt x="320443" y="9255"/>
                </a:lnTo>
                <a:lnTo>
                  <a:pt x="343343" y="3849"/>
                </a:lnTo>
                <a:lnTo>
                  <a:pt x="353831" y="2025"/>
                </a:lnTo>
                <a:lnTo>
                  <a:pt x="363680" y="810"/>
                </a:lnTo>
                <a:lnTo>
                  <a:pt x="373104" y="0"/>
                </a:lnTo>
                <a:lnTo>
                  <a:pt x="386054" y="413"/>
                </a:lnTo>
                <a:lnTo>
                  <a:pt x="401355" y="1640"/>
                </a:lnTo>
                <a:lnTo>
                  <a:pt x="451959" y="6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5"/>
          <p:cNvSpPr/>
          <p:nvPr/>
        </p:nvSpPr>
        <p:spPr>
          <a:xfrm>
            <a:off x="6543675" y="3013649"/>
            <a:ext cx="330010" cy="381062"/>
          </a:xfrm>
          <a:custGeom>
            <a:avLst/>
            <a:gdLst/>
            <a:ahLst/>
            <a:cxnLst/>
            <a:rect l="0" t="0" r="0" b="0"/>
            <a:pathLst>
              <a:path w="330010" h="381062">
                <a:moveTo>
                  <a:pt x="34290" y="363916"/>
                </a:moveTo>
                <a:lnTo>
                  <a:pt x="38841" y="359365"/>
                </a:lnTo>
                <a:lnTo>
                  <a:pt x="41133" y="353262"/>
                </a:lnTo>
                <a:lnTo>
                  <a:pt x="43615" y="344430"/>
                </a:lnTo>
                <a:lnTo>
                  <a:pt x="46221" y="333781"/>
                </a:lnTo>
                <a:lnTo>
                  <a:pt x="47959" y="324775"/>
                </a:lnTo>
                <a:lnTo>
                  <a:pt x="49117" y="316867"/>
                </a:lnTo>
                <a:lnTo>
                  <a:pt x="49890" y="309690"/>
                </a:lnTo>
                <a:lnTo>
                  <a:pt x="52309" y="295380"/>
                </a:lnTo>
                <a:lnTo>
                  <a:pt x="60079" y="254080"/>
                </a:lnTo>
                <a:lnTo>
                  <a:pt x="63865" y="236400"/>
                </a:lnTo>
                <a:lnTo>
                  <a:pt x="67342" y="221755"/>
                </a:lnTo>
                <a:lnTo>
                  <a:pt x="70611" y="209134"/>
                </a:lnTo>
                <a:lnTo>
                  <a:pt x="76786" y="187492"/>
                </a:lnTo>
                <a:lnTo>
                  <a:pt x="79765" y="177719"/>
                </a:lnTo>
                <a:lnTo>
                  <a:pt x="83656" y="162632"/>
                </a:lnTo>
                <a:lnTo>
                  <a:pt x="97283" y="106156"/>
                </a:lnTo>
                <a:lnTo>
                  <a:pt x="101050" y="92063"/>
                </a:lnTo>
                <a:lnTo>
                  <a:pt x="107776" y="67833"/>
                </a:lnTo>
                <a:lnTo>
                  <a:pt x="116917" y="33723"/>
                </a:lnTo>
                <a:lnTo>
                  <a:pt x="122766" y="14281"/>
                </a:lnTo>
                <a:lnTo>
                  <a:pt x="125658" y="7953"/>
                </a:lnTo>
                <a:lnTo>
                  <a:pt x="128540" y="3735"/>
                </a:lnTo>
                <a:lnTo>
                  <a:pt x="131413" y="923"/>
                </a:lnTo>
                <a:lnTo>
                  <a:pt x="134280" y="0"/>
                </a:lnTo>
                <a:lnTo>
                  <a:pt x="137145" y="338"/>
                </a:lnTo>
                <a:lnTo>
                  <a:pt x="140008" y="1515"/>
                </a:lnTo>
                <a:lnTo>
                  <a:pt x="141916" y="3253"/>
                </a:lnTo>
                <a:lnTo>
                  <a:pt x="143188" y="5364"/>
                </a:lnTo>
                <a:lnTo>
                  <a:pt x="144036" y="7724"/>
                </a:lnTo>
                <a:lnTo>
                  <a:pt x="147518" y="12886"/>
                </a:lnTo>
                <a:lnTo>
                  <a:pt x="149781" y="15595"/>
                </a:lnTo>
                <a:lnTo>
                  <a:pt x="154834" y="26227"/>
                </a:lnTo>
                <a:lnTo>
                  <a:pt x="157515" y="33062"/>
                </a:lnTo>
                <a:lnTo>
                  <a:pt x="162159" y="40477"/>
                </a:lnTo>
                <a:lnTo>
                  <a:pt x="168114" y="48277"/>
                </a:lnTo>
                <a:lnTo>
                  <a:pt x="174941" y="56335"/>
                </a:lnTo>
                <a:lnTo>
                  <a:pt x="182350" y="67422"/>
                </a:lnTo>
                <a:lnTo>
                  <a:pt x="190146" y="80528"/>
                </a:lnTo>
                <a:lnTo>
                  <a:pt x="198201" y="94981"/>
                </a:lnTo>
                <a:lnTo>
                  <a:pt x="206429" y="108426"/>
                </a:lnTo>
                <a:lnTo>
                  <a:pt x="214772" y="121199"/>
                </a:lnTo>
                <a:lnTo>
                  <a:pt x="251344" y="174790"/>
                </a:lnTo>
                <a:lnTo>
                  <a:pt x="266965" y="196357"/>
                </a:lnTo>
                <a:lnTo>
                  <a:pt x="275132" y="208395"/>
                </a:lnTo>
                <a:lnTo>
                  <a:pt x="291826" y="234470"/>
                </a:lnTo>
                <a:lnTo>
                  <a:pt x="317289" y="275926"/>
                </a:lnTo>
                <a:lnTo>
                  <a:pt x="322968" y="286206"/>
                </a:lnTo>
                <a:lnTo>
                  <a:pt x="326755" y="294011"/>
                </a:lnTo>
                <a:lnTo>
                  <a:pt x="329279" y="300168"/>
                </a:lnTo>
                <a:lnTo>
                  <a:pt x="330009" y="305225"/>
                </a:lnTo>
                <a:lnTo>
                  <a:pt x="329543" y="309548"/>
                </a:lnTo>
                <a:lnTo>
                  <a:pt x="328280" y="313383"/>
                </a:lnTo>
                <a:lnTo>
                  <a:pt x="326486" y="315940"/>
                </a:lnTo>
                <a:lnTo>
                  <a:pt x="324337" y="317644"/>
                </a:lnTo>
                <a:lnTo>
                  <a:pt x="316552" y="320491"/>
                </a:lnTo>
                <a:lnTo>
                  <a:pt x="300392" y="324930"/>
                </a:lnTo>
                <a:lnTo>
                  <a:pt x="286939" y="326495"/>
                </a:lnTo>
                <a:lnTo>
                  <a:pt x="270350" y="327539"/>
                </a:lnTo>
                <a:lnTo>
                  <a:pt x="251671" y="328234"/>
                </a:lnTo>
                <a:lnTo>
                  <a:pt x="236360" y="329651"/>
                </a:lnTo>
                <a:lnTo>
                  <a:pt x="223296" y="331547"/>
                </a:lnTo>
                <a:lnTo>
                  <a:pt x="211729" y="333764"/>
                </a:lnTo>
                <a:lnTo>
                  <a:pt x="202113" y="335242"/>
                </a:lnTo>
                <a:lnTo>
                  <a:pt x="193796" y="336227"/>
                </a:lnTo>
                <a:lnTo>
                  <a:pt x="186348" y="336884"/>
                </a:lnTo>
                <a:lnTo>
                  <a:pt x="172809" y="340180"/>
                </a:lnTo>
                <a:lnTo>
                  <a:pt x="155211" y="345234"/>
                </a:lnTo>
                <a:lnTo>
                  <a:pt x="134907" y="351461"/>
                </a:lnTo>
                <a:lnTo>
                  <a:pt x="119465" y="355613"/>
                </a:lnTo>
                <a:lnTo>
                  <a:pt x="107266" y="358380"/>
                </a:lnTo>
                <a:lnTo>
                  <a:pt x="97228" y="360226"/>
                </a:lnTo>
                <a:lnTo>
                  <a:pt x="85773" y="363360"/>
                </a:lnTo>
                <a:lnTo>
                  <a:pt x="73375" y="367355"/>
                </a:lnTo>
                <a:lnTo>
                  <a:pt x="60346" y="371924"/>
                </a:lnTo>
                <a:lnTo>
                  <a:pt x="50708" y="374970"/>
                </a:lnTo>
                <a:lnTo>
                  <a:pt x="43330" y="377000"/>
                </a:lnTo>
                <a:lnTo>
                  <a:pt x="37459" y="378354"/>
                </a:lnTo>
                <a:lnTo>
                  <a:pt x="31640" y="379256"/>
                </a:lnTo>
                <a:lnTo>
                  <a:pt x="25855" y="379857"/>
                </a:lnTo>
                <a:lnTo>
                  <a:pt x="0" y="381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6"/>
          <p:cNvSpPr/>
          <p:nvPr/>
        </p:nvSpPr>
        <p:spPr>
          <a:xfrm>
            <a:off x="7092315" y="3051810"/>
            <a:ext cx="137161" cy="385763"/>
          </a:xfrm>
          <a:custGeom>
            <a:avLst/>
            <a:gdLst/>
            <a:ahLst/>
            <a:cxnLst/>
            <a:rect l="0" t="0" r="0" b="0"/>
            <a:pathLst>
              <a:path w="137161" h="385763">
                <a:moveTo>
                  <a:pt x="0" y="0"/>
                </a:moveTo>
                <a:lnTo>
                  <a:pt x="4551" y="13652"/>
                </a:lnTo>
                <a:lnTo>
                  <a:pt x="9701" y="25294"/>
                </a:lnTo>
                <a:lnTo>
                  <a:pt x="32295" y="73322"/>
                </a:lnTo>
                <a:lnTo>
                  <a:pt x="37723" y="86029"/>
                </a:lnTo>
                <a:lnTo>
                  <a:pt x="42293" y="97357"/>
                </a:lnTo>
                <a:lnTo>
                  <a:pt x="45340" y="107767"/>
                </a:lnTo>
                <a:lnTo>
                  <a:pt x="47372" y="117565"/>
                </a:lnTo>
                <a:lnTo>
                  <a:pt x="48726" y="126954"/>
                </a:lnTo>
                <a:lnTo>
                  <a:pt x="50581" y="136071"/>
                </a:lnTo>
                <a:lnTo>
                  <a:pt x="52771" y="145006"/>
                </a:lnTo>
                <a:lnTo>
                  <a:pt x="55183" y="153821"/>
                </a:lnTo>
                <a:lnTo>
                  <a:pt x="60403" y="171234"/>
                </a:lnTo>
                <a:lnTo>
                  <a:pt x="74346" y="214284"/>
                </a:lnTo>
                <a:lnTo>
                  <a:pt x="80032" y="231445"/>
                </a:lnTo>
                <a:lnTo>
                  <a:pt x="88275" y="253676"/>
                </a:lnTo>
                <a:lnTo>
                  <a:pt x="93140" y="266272"/>
                </a:lnTo>
                <a:lnTo>
                  <a:pt x="97336" y="276575"/>
                </a:lnTo>
                <a:lnTo>
                  <a:pt x="101085" y="285348"/>
                </a:lnTo>
                <a:lnTo>
                  <a:pt x="104537" y="293102"/>
                </a:lnTo>
                <a:lnTo>
                  <a:pt x="106839" y="300176"/>
                </a:lnTo>
                <a:lnTo>
                  <a:pt x="108374" y="306797"/>
                </a:lnTo>
                <a:lnTo>
                  <a:pt x="109396" y="313116"/>
                </a:lnTo>
                <a:lnTo>
                  <a:pt x="111031" y="319234"/>
                </a:lnTo>
                <a:lnTo>
                  <a:pt x="113073" y="325218"/>
                </a:lnTo>
                <a:lnTo>
                  <a:pt x="116929" y="336946"/>
                </a:lnTo>
                <a:lnTo>
                  <a:pt x="118644" y="348509"/>
                </a:lnTo>
                <a:lnTo>
                  <a:pt x="121005" y="354259"/>
                </a:lnTo>
                <a:lnTo>
                  <a:pt x="124485" y="359998"/>
                </a:lnTo>
                <a:lnTo>
                  <a:pt x="128710" y="365728"/>
                </a:lnTo>
                <a:lnTo>
                  <a:pt x="131527" y="370501"/>
                </a:lnTo>
                <a:lnTo>
                  <a:pt x="133405" y="374636"/>
                </a:lnTo>
                <a:lnTo>
                  <a:pt x="13716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7"/>
          <p:cNvSpPr/>
          <p:nvPr/>
        </p:nvSpPr>
        <p:spPr>
          <a:xfrm>
            <a:off x="7058025" y="3036001"/>
            <a:ext cx="385096" cy="281404"/>
          </a:xfrm>
          <a:custGeom>
            <a:avLst/>
            <a:gdLst/>
            <a:ahLst/>
            <a:cxnLst/>
            <a:rect l="0" t="0" r="0" b="0"/>
            <a:pathLst>
              <a:path w="385096" h="281404">
                <a:moveTo>
                  <a:pt x="0" y="32954"/>
                </a:moveTo>
                <a:lnTo>
                  <a:pt x="18203" y="28403"/>
                </a:lnTo>
                <a:lnTo>
                  <a:pt x="25470" y="26109"/>
                </a:lnTo>
                <a:lnTo>
                  <a:pt x="32220" y="23628"/>
                </a:lnTo>
                <a:lnTo>
                  <a:pt x="38625" y="21022"/>
                </a:lnTo>
                <a:lnTo>
                  <a:pt x="45753" y="18331"/>
                </a:lnTo>
                <a:lnTo>
                  <a:pt x="61292" y="12802"/>
                </a:lnTo>
                <a:lnTo>
                  <a:pt x="68483" y="10947"/>
                </a:lnTo>
                <a:lnTo>
                  <a:pt x="75183" y="9710"/>
                </a:lnTo>
                <a:lnTo>
                  <a:pt x="122377" y="3174"/>
                </a:lnTo>
                <a:lnTo>
                  <a:pt x="135877" y="1670"/>
                </a:lnTo>
                <a:lnTo>
                  <a:pt x="147735" y="668"/>
                </a:lnTo>
                <a:lnTo>
                  <a:pt x="158497" y="0"/>
                </a:lnTo>
                <a:lnTo>
                  <a:pt x="169482" y="507"/>
                </a:lnTo>
                <a:lnTo>
                  <a:pt x="180616" y="1798"/>
                </a:lnTo>
                <a:lnTo>
                  <a:pt x="234960" y="10713"/>
                </a:lnTo>
                <a:lnTo>
                  <a:pt x="251890" y="14316"/>
                </a:lnTo>
                <a:lnTo>
                  <a:pt x="269844" y="18624"/>
                </a:lnTo>
                <a:lnTo>
                  <a:pt x="288481" y="23400"/>
                </a:lnTo>
                <a:lnTo>
                  <a:pt x="302810" y="28490"/>
                </a:lnTo>
                <a:lnTo>
                  <a:pt x="314269" y="33788"/>
                </a:lnTo>
                <a:lnTo>
                  <a:pt x="332080" y="43802"/>
                </a:lnTo>
                <a:lnTo>
                  <a:pt x="346346" y="51427"/>
                </a:lnTo>
                <a:lnTo>
                  <a:pt x="352817" y="56699"/>
                </a:lnTo>
                <a:lnTo>
                  <a:pt x="359036" y="63072"/>
                </a:lnTo>
                <a:lnTo>
                  <a:pt x="365087" y="70177"/>
                </a:lnTo>
                <a:lnTo>
                  <a:pt x="370075" y="76819"/>
                </a:lnTo>
                <a:lnTo>
                  <a:pt x="374351" y="83152"/>
                </a:lnTo>
                <a:lnTo>
                  <a:pt x="378155" y="89280"/>
                </a:lnTo>
                <a:lnTo>
                  <a:pt x="380690" y="95269"/>
                </a:lnTo>
                <a:lnTo>
                  <a:pt x="382381" y="101167"/>
                </a:lnTo>
                <a:lnTo>
                  <a:pt x="383508" y="107004"/>
                </a:lnTo>
                <a:lnTo>
                  <a:pt x="384259" y="113753"/>
                </a:lnTo>
                <a:lnTo>
                  <a:pt x="384761" y="121110"/>
                </a:lnTo>
                <a:lnTo>
                  <a:pt x="385095" y="128872"/>
                </a:lnTo>
                <a:lnTo>
                  <a:pt x="384364" y="135952"/>
                </a:lnTo>
                <a:lnTo>
                  <a:pt x="382925" y="142577"/>
                </a:lnTo>
                <a:lnTo>
                  <a:pt x="381013" y="148898"/>
                </a:lnTo>
                <a:lnTo>
                  <a:pt x="376881" y="155970"/>
                </a:lnTo>
                <a:lnTo>
                  <a:pt x="371269" y="163542"/>
                </a:lnTo>
                <a:lnTo>
                  <a:pt x="364669" y="171447"/>
                </a:lnTo>
                <a:lnTo>
                  <a:pt x="358365" y="178623"/>
                </a:lnTo>
                <a:lnTo>
                  <a:pt x="346281" y="191676"/>
                </a:lnTo>
                <a:lnTo>
                  <a:pt x="339439" y="197823"/>
                </a:lnTo>
                <a:lnTo>
                  <a:pt x="332020" y="203827"/>
                </a:lnTo>
                <a:lnTo>
                  <a:pt x="324217" y="209734"/>
                </a:lnTo>
                <a:lnTo>
                  <a:pt x="307926" y="221378"/>
                </a:lnTo>
                <a:lnTo>
                  <a:pt x="299581" y="227150"/>
                </a:lnTo>
                <a:lnTo>
                  <a:pt x="290208" y="232902"/>
                </a:lnTo>
                <a:lnTo>
                  <a:pt x="280150" y="238643"/>
                </a:lnTo>
                <a:lnTo>
                  <a:pt x="269634" y="244375"/>
                </a:lnTo>
                <a:lnTo>
                  <a:pt x="259766" y="249149"/>
                </a:lnTo>
                <a:lnTo>
                  <a:pt x="250330" y="253284"/>
                </a:lnTo>
                <a:lnTo>
                  <a:pt x="241181" y="256993"/>
                </a:lnTo>
                <a:lnTo>
                  <a:pt x="223396" y="263654"/>
                </a:lnTo>
                <a:lnTo>
                  <a:pt x="188696" y="275692"/>
                </a:lnTo>
                <a:lnTo>
                  <a:pt x="180089" y="277647"/>
                </a:lnTo>
                <a:lnTo>
                  <a:pt x="171494" y="278950"/>
                </a:lnTo>
                <a:lnTo>
                  <a:pt x="162907" y="279819"/>
                </a:lnTo>
                <a:lnTo>
                  <a:pt x="156229" y="280398"/>
                </a:lnTo>
                <a:lnTo>
                  <a:pt x="146270" y="281041"/>
                </a:lnTo>
                <a:lnTo>
                  <a:pt x="136128" y="281327"/>
                </a:lnTo>
                <a:lnTo>
                  <a:pt x="130757" y="281403"/>
                </a:lnTo>
                <a:lnTo>
                  <a:pt x="119709" y="278948"/>
                </a:lnTo>
                <a:lnTo>
                  <a:pt x="109401" y="275634"/>
                </a:lnTo>
                <a:lnTo>
                  <a:pt x="105319" y="274751"/>
                </a:lnTo>
                <a:lnTo>
                  <a:pt x="94297" y="272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8"/>
          <p:cNvSpPr/>
          <p:nvPr/>
        </p:nvSpPr>
        <p:spPr>
          <a:xfrm>
            <a:off x="7640955" y="3051810"/>
            <a:ext cx="394336" cy="308611"/>
          </a:xfrm>
          <a:custGeom>
            <a:avLst/>
            <a:gdLst/>
            <a:ahLst/>
            <a:cxnLst/>
            <a:rect l="0" t="0" r="0" b="0"/>
            <a:pathLst>
              <a:path w="394336" h="308611">
                <a:moveTo>
                  <a:pt x="0" y="0"/>
                </a:moveTo>
                <a:lnTo>
                  <a:pt x="4551" y="9101"/>
                </a:lnTo>
                <a:lnTo>
                  <a:pt x="6785" y="16110"/>
                </a:lnTo>
                <a:lnTo>
                  <a:pt x="7778" y="23352"/>
                </a:lnTo>
                <a:lnTo>
                  <a:pt x="8219" y="32921"/>
                </a:lnTo>
                <a:lnTo>
                  <a:pt x="11194" y="42902"/>
                </a:lnTo>
                <a:lnTo>
                  <a:pt x="16035" y="56224"/>
                </a:lnTo>
                <a:lnTo>
                  <a:pt x="22120" y="71772"/>
                </a:lnTo>
                <a:lnTo>
                  <a:pt x="27128" y="84043"/>
                </a:lnTo>
                <a:lnTo>
                  <a:pt x="35234" y="102757"/>
                </a:lnTo>
                <a:lnTo>
                  <a:pt x="39682" y="115177"/>
                </a:lnTo>
                <a:lnTo>
                  <a:pt x="44552" y="130125"/>
                </a:lnTo>
                <a:lnTo>
                  <a:pt x="49704" y="146757"/>
                </a:lnTo>
                <a:lnTo>
                  <a:pt x="53138" y="159750"/>
                </a:lnTo>
                <a:lnTo>
                  <a:pt x="55427" y="170318"/>
                </a:lnTo>
                <a:lnTo>
                  <a:pt x="56954" y="179267"/>
                </a:lnTo>
                <a:lnTo>
                  <a:pt x="59877" y="189044"/>
                </a:lnTo>
                <a:lnTo>
                  <a:pt x="63730" y="199372"/>
                </a:lnTo>
                <a:lnTo>
                  <a:pt x="68204" y="210067"/>
                </a:lnTo>
                <a:lnTo>
                  <a:pt x="72140" y="221959"/>
                </a:lnTo>
                <a:lnTo>
                  <a:pt x="75715" y="234650"/>
                </a:lnTo>
                <a:lnTo>
                  <a:pt x="79052" y="247873"/>
                </a:lnTo>
                <a:lnTo>
                  <a:pt x="82228" y="259546"/>
                </a:lnTo>
                <a:lnTo>
                  <a:pt x="88298" y="280136"/>
                </a:lnTo>
                <a:lnTo>
                  <a:pt x="91250" y="287722"/>
                </a:lnTo>
                <a:lnTo>
                  <a:pt x="94171" y="293732"/>
                </a:lnTo>
                <a:lnTo>
                  <a:pt x="102856" y="308587"/>
                </a:lnTo>
                <a:lnTo>
                  <a:pt x="102870" y="308610"/>
                </a:lnTo>
                <a:lnTo>
                  <a:pt x="154096" y="308610"/>
                </a:lnTo>
                <a:lnTo>
                  <a:pt x="159881" y="307657"/>
                </a:lnTo>
                <a:lnTo>
                  <a:pt x="166594" y="306069"/>
                </a:lnTo>
                <a:lnTo>
                  <a:pt x="173927" y="304059"/>
                </a:lnTo>
                <a:lnTo>
                  <a:pt x="180721" y="302718"/>
                </a:lnTo>
                <a:lnTo>
                  <a:pt x="187156" y="301824"/>
                </a:lnTo>
                <a:lnTo>
                  <a:pt x="199385" y="299879"/>
                </a:lnTo>
                <a:lnTo>
                  <a:pt x="211171" y="295839"/>
                </a:lnTo>
                <a:lnTo>
                  <a:pt x="222758" y="293409"/>
                </a:lnTo>
                <a:lnTo>
                  <a:pt x="228515" y="292761"/>
                </a:lnTo>
                <a:lnTo>
                  <a:pt x="235210" y="291376"/>
                </a:lnTo>
                <a:lnTo>
                  <a:pt x="242532" y="289501"/>
                </a:lnTo>
                <a:lnTo>
                  <a:pt x="250270" y="287298"/>
                </a:lnTo>
                <a:lnTo>
                  <a:pt x="257334" y="285829"/>
                </a:lnTo>
                <a:lnTo>
                  <a:pt x="263948" y="284850"/>
                </a:lnTo>
                <a:lnTo>
                  <a:pt x="270262" y="284198"/>
                </a:lnTo>
                <a:lnTo>
                  <a:pt x="277330" y="282810"/>
                </a:lnTo>
                <a:lnTo>
                  <a:pt x="284899" y="280932"/>
                </a:lnTo>
                <a:lnTo>
                  <a:pt x="292803" y="278728"/>
                </a:lnTo>
                <a:lnTo>
                  <a:pt x="299976" y="277258"/>
                </a:lnTo>
                <a:lnTo>
                  <a:pt x="306664" y="276279"/>
                </a:lnTo>
                <a:lnTo>
                  <a:pt x="313028" y="275626"/>
                </a:lnTo>
                <a:lnTo>
                  <a:pt x="325178" y="272360"/>
                </a:lnTo>
                <a:lnTo>
                  <a:pt x="336929" y="268686"/>
                </a:lnTo>
                <a:lnTo>
                  <a:pt x="348501" y="267053"/>
                </a:lnTo>
                <a:lnTo>
                  <a:pt x="355207" y="266618"/>
                </a:lnTo>
                <a:lnTo>
                  <a:pt x="362534" y="266328"/>
                </a:lnTo>
                <a:lnTo>
                  <a:pt x="39433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"/>
          <p:cNvSpPr/>
          <p:nvPr/>
        </p:nvSpPr>
        <p:spPr>
          <a:xfrm>
            <a:off x="7743825" y="3103245"/>
            <a:ext cx="240031" cy="145733"/>
          </a:xfrm>
          <a:custGeom>
            <a:avLst/>
            <a:gdLst/>
            <a:ahLst/>
            <a:cxnLst/>
            <a:rect l="0" t="0" r="0" b="0"/>
            <a:pathLst>
              <a:path w="240031" h="145733">
                <a:moveTo>
                  <a:pt x="0" y="145732"/>
                </a:moveTo>
                <a:lnTo>
                  <a:pt x="0" y="136631"/>
                </a:lnTo>
                <a:lnTo>
                  <a:pt x="952" y="132997"/>
                </a:lnTo>
                <a:lnTo>
                  <a:pt x="2540" y="129622"/>
                </a:lnTo>
                <a:lnTo>
                  <a:pt x="4550" y="126419"/>
                </a:lnTo>
                <a:lnTo>
                  <a:pt x="7796" y="123332"/>
                </a:lnTo>
                <a:lnTo>
                  <a:pt x="11865" y="120321"/>
                </a:lnTo>
                <a:lnTo>
                  <a:pt x="16482" y="117362"/>
                </a:lnTo>
                <a:lnTo>
                  <a:pt x="21466" y="115388"/>
                </a:lnTo>
                <a:lnTo>
                  <a:pt x="26693" y="114073"/>
                </a:lnTo>
                <a:lnTo>
                  <a:pt x="32083" y="113196"/>
                </a:lnTo>
                <a:lnTo>
                  <a:pt x="38534" y="111659"/>
                </a:lnTo>
                <a:lnTo>
                  <a:pt x="45691" y="109682"/>
                </a:lnTo>
                <a:lnTo>
                  <a:pt x="53321" y="107411"/>
                </a:lnTo>
                <a:lnTo>
                  <a:pt x="118668" y="86012"/>
                </a:lnTo>
                <a:lnTo>
                  <a:pt x="140072" y="77343"/>
                </a:lnTo>
                <a:lnTo>
                  <a:pt x="158151" y="68707"/>
                </a:lnTo>
                <a:lnTo>
                  <a:pt x="196719" y="47980"/>
                </a:lnTo>
                <a:lnTo>
                  <a:pt x="205441" y="43417"/>
                </a:lnTo>
                <a:lnTo>
                  <a:pt x="212209" y="39422"/>
                </a:lnTo>
                <a:lnTo>
                  <a:pt x="217672" y="35806"/>
                </a:lnTo>
                <a:lnTo>
                  <a:pt x="222267" y="32443"/>
                </a:lnTo>
                <a:lnTo>
                  <a:pt x="226283" y="29249"/>
                </a:lnTo>
                <a:lnTo>
                  <a:pt x="229913" y="26167"/>
                </a:lnTo>
                <a:lnTo>
                  <a:pt x="233285" y="23159"/>
                </a:lnTo>
                <a:lnTo>
                  <a:pt x="235533" y="20202"/>
                </a:lnTo>
                <a:lnTo>
                  <a:pt x="237032" y="17278"/>
                </a:lnTo>
                <a:lnTo>
                  <a:pt x="238031" y="14376"/>
                </a:lnTo>
                <a:lnTo>
                  <a:pt x="238697" y="11489"/>
                </a:lnTo>
                <a:lnTo>
                  <a:pt x="239142" y="861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0"/>
          <p:cNvSpPr/>
          <p:nvPr/>
        </p:nvSpPr>
        <p:spPr>
          <a:xfrm>
            <a:off x="7629924" y="2948939"/>
            <a:ext cx="405367" cy="137162"/>
          </a:xfrm>
          <a:custGeom>
            <a:avLst/>
            <a:gdLst/>
            <a:ahLst/>
            <a:cxnLst/>
            <a:rect l="0" t="0" r="0" b="0"/>
            <a:pathLst>
              <a:path w="405367" h="137162">
                <a:moveTo>
                  <a:pt x="11031" y="137161"/>
                </a:moveTo>
                <a:lnTo>
                  <a:pt x="1929" y="132610"/>
                </a:lnTo>
                <a:lnTo>
                  <a:pt x="200" y="130317"/>
                </a:lnTo>
                <a:lnTo>
                  <a:pt x="0" y="127835"/>
                </a:lnTo>
                <a:lnTo>
                  <a:pt x="820" y="125229"/>
                </a:lnTo>
                <a:lnTo>
                  <a:pt x="4223" y="122539"/>
                </a:lnTo>
                <a:lnTo>
                  <a:pt x="9350" y="119793"/>
                </a:lnTo>
                <a:lnTo>
                  <a:pt x="15625" y="117009"/>
                </a:lnTo>
                <a:lnTo>
                  <a:pt x="32757" y="108837"/>
                </a:lnTo>
                <a:lnTo>
                  <a:pt x="42661" y="103991"/>
                </a:lnTo>
                <a:lnTo>
                  <a:pt x="97555" y="78967"/>
                </a:lnTo>
                <a:lnTo>
                  <a:pt x="116338" y="71695"/>
                </a:lnTo>
                <a:lnTo>
                  <a:pt x="133623" y="65894"/>
                </a:lnTo>
                <a:lnTo>
                  <a:pt x="149909" y="61075"/>
                </a:lnTo>
                <a:lnTo>
                  <a:pt x="165528" y="55957"/>
                </a:lnTo>
                <a:lnTo>
                  <a:pt x="195584" y="45190"/>
                </a:lnTo>
                <a:lnTo>
                  <a:pt x="210266" y="40604"/>
                </a:lnTo>
                <a:lnTo>
                  <a:pt x="224817" y="36595"/>
                </a:lnTo>
                <a:lnTo>
                  <a:pt x="239280" y="32969"/>
                </a:lnTo>
                <a:lnTo>
                  <a:pt x="253684" y="28647"/>
                </a:lnTo>
                <a:lnTo>
                  <a:pt x="268049" y="23861"/>
                </a:lnTo>
                <a:lnTo>
                  <a:pt x="282389" y="18765"/>
                </a:lnTo>
                <a:lnTo>
                  <a:pt x="296711" y="14415"/>
                </a:lnTo>
                <a:lnTo>
                  <a:pt x="311022" y="10563"/>
                </a:lnTo>
                <a:lnTo>
                  <a:pt x="325325" y="7042"/>
                </a:lnTo>
                <a:lnTo>
                  <a:pt x="337718" y="4695"/>
                </a:lnTo>
                <a:lnTo>
                  <a:pt x="348837" y="3130"/>
                </a:lnTo>
                <a:lnTo>
                  <a:pt x="4053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1"/>
          <p:cNvSpPr/>
          <p:nvPr/>
        </p:nvSpPr>
        <p:spPr>
          <a:xfrm>
            <a:off x="8191227" y="2949059"/>
            <a:ext cx="469856" cy="394171"/>
          </a:xfrm>
          <a:custGeom>
            <a:avLst/>
            <a:gdLst/>
            <a:ahLst/>
            <a:cxnLst/>
            <a:rect l="0" t="0" r="0" b="0"/>
            <a:pathLst>
              <a:path w="469856" h="394171">
                <a:moveTo>
                  <a:pt x="41230" y="77033"/>
                </a:moveTo>
                <a:lnTo>
                  <a:pt x="41230" y="105447"/>
                </a:lnTo>
                <a:lnTo>
                  <a:pt x="42182" y="116931"/>
                </a:lnTo>
                <a:lnTo>
                  <a:pt x="47122" y="161139"/>
                </a:lnTo>
                <a:lnTo>
                  <a:pt x="48015" y="173109"/>
                </a:lnTo>
                <a:lnTo>
                  <a:pt x="48611" y="183946"/>
                </a:lnTo>
                <a:lnTo>
                  <a:pt x="49273" y="203607"/>
                </a:lnTo>
                <a:lnTo>
                  <a:pt x="49450" y="212851"/>
                </a:lnTo>
                <a:lnTo>
                  <a:pt x="52425" y="234253"/>
                </a:lnTo>
                <a:lnTo>
                  <a:pt x="63350" y="298674"/>
                </a:lnTo>
                <a:lnTo>
                  <a:pt x="68359" y="324806"/>
                </a:lnTo>
                <a:lnTo>
                  <a:pt x="72652" y="345085"/>
                </a:lnTo>
                <a:lnTo>
                  <a:pt x="76465" y="361462"/>
                </a:lnTo>
                <a:lnTo>
                  <a:pt x="79008" y="373332"/>
                </a:lnTo>
                <a:lnTo>
                  <a:pt x="80703" y="382198"/>
                </a:lnTo>
                <a:lnTo>
                  <a:pt x="82585" y="392685"/>
                </a:lnTo>
                <a:lnTo>
                  <a:pt x="83088" y="394148"/>
                </a:lnTo>
                <a:lnTo>
                  <a:pt x="83422" y="394170"/>
                </a:lnTo>
                <a:lnTo>
                  <a:pt x="83795" y="391656"/>
                </a:lnTo>
                <a:lnTo>
                  <a:pt x="83894" y="389651"/>
                </a:lnTo>
                <a:lnTo>
                  <a:pt x="83007" y="387363"/>
                </a:lnTo>
                <a:lnTo>
                  <a:pt x="79483" y="382280"/>
                </a:lnTo>
                <a:lnTo>
                  <a:pt x="78162" y="378639"/>
                </a:lnTo>
                <a:lnTo>
                  <a:pt x="76694" y="369512"/>
                </a:lnTo>
                <a:lnTo>
                  <a:pt x="73502" y="359106"/>
                </a:lnTo>
                <a:lnTo>
                  <a:pt x="71318" y="353664"/>
                </a:lnTo>
                <a:lnTo>
                  <a:pt x="69861" y="347179"/>
                </a:lnTo>
                <a:lnTo>
                  <a:pt x="68890" y="339998"/>
                </a:lnTo>
                <a:lnTo>
                  <a:pt x="68242" y="332353"/>
                </a:lnTo>
                <a:lnTo>
                  <a:pt x="64000" y="317731"/>
                </a:lnTo>
                <a:lnTo>
                  <a:pt x="57363" y="298459"/>
                </a:lnTo>
                <a:lnTo>
                  <a:pt x="49128" y="276085"/>
                </a:lnTo>
                <a:lnTo>
                  <a:pt x="32358" y="225826"/>
                </a:lnTo>
                <a:lnTo>
                  <a:pt x="23885" y="199088"/>
                </a:lnTo>
                <a:lnTo>
                  <a:pt x="18237" y="179358"/>
                </a:lnTo>
                <a:lnTo>
                  <a:pt x="14472" y="164300"/>
                </a:lnTo>
                <a:lnTo>
                  <a:pt x="11961" y="152356"/>
                </a:lnTo>
                <a:lnTo>
                  <a:pt x="9336" y="141536"/>
                </a:lnTo>
                <a:lnTo>
                  <a:pt x="6631" y="131465"/>
                </a:lnTo>
                <a:lnTo>
                  <a:pt x="3877" y="121894"/>
                </a:lnTo>
                <a:lnTo>
                  <a:pt x="2041" y="112655"/>
                </a:lnTo>
                <a:lnTo>
                  <a:pt x="816" y="103638"/>
                </a:lnTo>
                <a:lnTo>
                  <a:pt x="0" y="94770"/>
                </a:lnTo>
                <a:lnTo>
                  <a:pt x="1362" y="87905"/>
                </a:lnTo>
                <a:lnTo>
                  <a:pt x="4173" y="82376"/>
                </a:lnTo>
                <a:lnTo>
                  <a:pt x="12379" y="73693"/>
                </a:lnTo>
                <a:lnTo>
                  <a:pt x="22375" y="66659"/>
                </a:lnTo>
                <a:lnTo>
                  <a:pt x="33167" y="60357"/>
                </a:lnTo>
                <a:lnTo>
                  <a:pt x="38712" y="57343"/>
                </a:lnTo>
                <a:lnTo>
                  <a:pt x="49953" y="53994"/>
                </a:lnTo>
                <a:lnTo>
                  <a:pt x="63204" y="52506"/>
                </a:lnTo>
                <a:lnTo>
                  <a:pt x="72072" y="52109"/>
                </a:lnTo>
                <a:lnTo>
                  <a:pt x="81793" y="51845"/>
                </a:lnTo>
                <a:lnTo>
                  <a:pt x="102562" y="48811"/>
                </a:lnTo>
                <a:lnTo>
                  <a:pt x="163738" y="37820"/>
                </a:lnTo>
                <a:lnTo>
                  <a:pt x="196246" y="32793"/>
                </a:lnTo>
                <a:lnTo>
                  <a:pt x="285386" y="21169"/>
                </a:lnTo>
                <a:lnTo>
                  <a:pt x="305918" y="17882"/>
                </a:lnTo>
                <a:lnTo>
                  <a:pt x="323416" y="14739"/>
                </a:lnTo>
                <a:lnTo>
                  <a:pt x="337939" y="12644"/>
                </a:lnTo>
                <a:lnTo>
                  <a:pt x="350478" y="11247"/>
                </a:lnTo>
                <a:lnTo>
                  <a:pt x="361696" y="10316"/>
                </a:lnTo>
                <a:lnTo>
                  <a:pt x="372032" y="8742"/>
                </a:lnTo>
                <a:lnTo>
                  <a:pt x="381779" y="6741"/>
                </a:lnTo>
                <a:lnTo>
                  <a:pt x="391136" y="4454"/>
                </a:lnTo>
                <a:lnTo>
                  <a:pt x="399278" y="2930"/>
                </a:lnTo>
                <a:lnTo>
                  <a:pt x="413405" y="1236"/>
                </a:lnTo>
                <a:lnTo>
                  <a:pt x="426034" y="483"/>
                </a:lnTo>
                <a:lnTo>
                  <a:pt x="437996" y="148"/>
                </a:lnTo>
                <a:lnTo>
                  <a:pt x="449664" y="0"/>
                </a:lnTo>
                <a:lnTo>
                  <a:pt x="454489" y="912"/>
                </a:lnTo>
                <a:lnTo>
                  <a:pt x="458659" y="2473"/>
                </a:lnTo>
                <a:lnTo>
                  <a:pt x="469855" y="84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2"/>
          <p:cNvSpPr/>
          <p:nvPr/>
        </p:nvSpPr>
        <p:spPr>
          <a:xfrm>
            <a:off x="8232457" y="3068955"/>
            <a:ext cx="317184" cy="85726"/>
          </a:xfrm>
          <a:custGeom>
            <a:avLst/>
            <a:gdLst/>
            <a:ahLst/>
            <a:cxnLst/>
            <a:rect l="0" t="0" r="0" b="0"/>
            <a:pathLst>
              <a:path w="317184" h="85726">
                <a:moveTo>
                  <a:pt x="0" y="85725"/>
                </a:moveTo>
                <a:lnTo>
                  <a:pt x="18204" y="76623"/>
                </a:lnTo>
                <a:lnTo>
                  <a:pt x="26423" y="73942"/>
                </a:lnTo>
                <a:lnTo>
                  <a:pt x="34761" y="72155"/>
                </a:lnTo>
                <a:lnTo>
                  <a:pt x="43176" y="70963"/>
                </a:lnTo>
                <a:lnTo>
                  <a:pt x="55454" y="67311"/>
                </a:lnTo>
                <a:lnTo>
                  <a:pt x="70307" y="62019"/>
                </a:lnTo>
                <a:lnTo>
                  <a:pt x="86877" y="55633"/>
                </a:lnTo>
                <a:lnTo>
                  <a:pt x="101732" y="50424"/>
                </a:lnTo>
                <a:lnTo>
                  <a:pt x="115447" y="45998"/>
                </a:lnTo>
                <a:lnTo>
                  <a:pt x="128400" y="42095"/>
                </a:lnTo>
                <a:lnTo>
                  <a:pt x="140845" y="37588"/>
                </a:lnTo>
                <a:lnTo>
                  <a:pt x="152952" y="32679"/>
                </a:lnTo>
                <a:lnTo>
                  <a:pt x="164833" y="27501"/>
                </a:lnTo>
                <a:lnTo>
                  <a:pt x="176564" y="24049"/>
                </a:lnTo>
                <a:lnTo>
                  <a:pt x="188194" y="21747"/>
                </a:lnTo>
                <a:lnTo>
                  <a:pt x="199757" y="20213"/>
                </a:lnTo>
                <a:lnTo>
                  <a:pt x="210325" y="18238"/>
                </a:lnTo>
                <a:lnTo>
                  <a:pt x="220226" y="15968"/>
                </a:lnTo>
                <a:lnTo>
                  <a:pt x="229685" y="13503"/>
                </a:lnTo>
                <a:lnTo>
                  <a:pt x="239801" y="11859"/>
                </a:lnTo>
                <a:lnTo>
                  <a:pt x="250356" y="10763"/>
                </a:lnTo>
                <a:lnTo>
                  <a:pt x="261201" y="10033"/>
                </a:lnTo>
                <a:lnTo>
                  <a:pt x="271289" y="8593"/>
                </a:lnTo>
                <a:lnTo>
                  <a:pt x="280872" y="668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3"/>
          <p:cNvSpPr/>
          <p:nvPr/>
        </p:nvSpPr>
        <p:spPr>
          <a:xfrm>
            <a:off x="7238047" y="3214687"/>
            <a:ext cx="205741" cy="145734"/>
          </a:xfrm>
          <a:custGeom>
            <a:avLst/>
            <a:gdLst/>
            <a:ahLst/>
            <a:cxnLst/>
            <a:rect l="0" t="0" r="0" b="0"/>
            <a:pathLst>
              <a:path w="205741" h="145734">
                <a:moveTo>
                  <a:pt x="0" y="145733"/>
                </a:moveTo>
                <a:lnTo>
                  <a:pt x="18203" y="141182"/>
                </a:lnTo>
                <a:lnTo>
                  <a:pt x="26423" y="138889"/>
                </a:lnTo>
                <a:lnTo>
                  <a:pt x="43176" y="133801"/>
                </a:lnTo>
                <a:lnTo>
                  <a:pt x="50691" y="130158"/>
                </a:lnTo>
                <a:lnTo>
                  <a:pt x="57607" y="125824"/>
                </a:lnTo>
                <a:lnTo>
                  <a:pt x="64122" y="121031"/>
                </a:lnTo>
                <a:lnTo>
                  <a:pt x="78981" y="110624"/>
                </a:lnTo>
                <a:lnTo>
                  <a:pt x="86944" y="105182"/>
                </a:lnTo>
                <a:lnTo>
                  <a:pt x="94158" y="100601"/>
                </a:lnTo>
                <a:lnTo>
                  <a:pt x="100872" y="96595"/>
                </a:lnTo>
                <a:lnTo>
                  <a:pt x="107253" y="92972"/>
                </a:lnTo>
                <a:lnTo>
                  <a:pt x="113412" y="88651"/>
                </a:lnTo>
                <a:lnTo>
                  <a:pt x="119424" y="83866"/>
                </a:lnTo>
                <a:lnTo>
                  <a:pt x="125336" y="78771"/>
                </a:lnTo>
                <a:lnTo>
                  <a:pt x="131183" y="73469"/>
                </a:lnTo>
                <a:lnTo>
                  <a:pt x="142759" y="62498"/>
                </a:lnTo>
                <a:lnTo>
                  <a:pt x="148512" y="55953"/>
                </a:lnTo>
                <a:lnTo>
                  <a:pt x="154253" y="48732"/>
                </a:lnTo>
                <a:lnTo>
                  <a:pt x="159985" y="41061"/>
                </a:lnTo>
                <a:lnTo>
                  <a:pt x="167617" y="33089"/>
                </a:lnTo>
                <a:lnTo>
                  <a:pt x="176515" y="2491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4"/>
          <p:cNvSpPr/>
          <p:nvPr/>
        </p:nvSpPr>
        <p:spPr>
          <a:xfrm>
            <a:off x="4331973" y="3858428"/>
            <a:ext cx="204261" cy="256373"/>
          </a:xfrm>
          <a:custGeom>
            <a:avLst/>
            <a:gdLst/>
            <a:ahLst/>
            <a:cxnLst/>
            <a:rect l="0" t="0" r="0" b="0"/>
            <a:pathLst>
              <a:path w="204261" h="256373">
                <a:moveTo>
                  <a:pt x="34286" y="256372"/>
                </a:moveTo>
                <a:lnTo>
                  <a:pt x="12144" y="241610"/>
                </a:lnTo>
                <a:lnTo>
                  <a:pt x="7618" y="237746"/>
                </a:lnTo>
                <a:lnTo>
                  <a:pt x="5078" y="235382"/>
                </a:lnTo>
                <a:lnTo>
                  <a:pt x="3384" y="231901"/>
                </a:lnTo>
                <a:lnTo>
                  <a:pt x="2255" y="227675"/>
                </a:lnTo>
                <a:lnTo>
                  <a:pt x="1502" y="222953"/>
                </a:lnTo>
                <a:lnTo>
                  <a:pt x="666" y="215166"/>
                </a:lnTo>
                <a:lnTo>
                  <a:pt x="294" y="207578"/>
                </a:lnTo>
                <a:lnTo>
                  <a:pt x="85" y="192596"/>
                </a:lnTo>
                <a:lnTo>
                  <a:pt x="0" y="147751"/>
                </a:lnTo>
                <a:lnTo>
                  <a:pt x="951" y="141096"/>
                </a:lnTo>
                <a:lnTo>
                  <a:pt x="2538" y="133801"/>
                </a:lnTo>
                <a:lnTo>
                  <a:pt x="4549" y="126081"/>
                </a:lnTo>
                <a:lnTo>
                  <a:pt x="8746" y="114266"/>
                </a:lnTo>
                <a:lnTo>
                  <a:pt x="21030" y="83359"/>
                </a:lnTo>
                <a:lnTo>
                  <a:pt x="30935" y="60097"/>
                </a:lnTo>
                <a:lnTo>
                  <a:pt x="34910" y="51227"/>
                </a:lnTo>
                <a:lnTo>
                  <a:pt x="39464" y="42456"/>
                </a:lnTo>
                <a:lnTo>
                  <a:pt x="44406" y="33751"/>
                </a:lnTo>
                <a:lnTo>
                  <a:pt x="49606" y="25090"/>
                </a:lnTo>
                <a:lnTo>
                  <a:pt x="54976" y="18364"/>
                </a:lnTo>
                <a:lnTo>
                  <a:pt x="60462" y="12927"/>
                </a:lnTo>
                <a:lnTo>
                  <a:pt x="66025" y="8351"/>
                </a:lnTo>
                <a:lnTo>
                  <a:pt x="70685" y="5299"/>
                </a:lnTo>
                <a:lnTo>
                  <a:pt x="74745" y="3265"/>
                </a:lnTo>
                <a:lnTo>
                  <a:pt x="78404" y="1909"/>
                </a:lnTo>
                <a:lnTo>
                  <a:pt x="81796" y="1005"/>
                </a:lnTo>
                <a:lnTo>
                  <a:pt x="88104" y="0"/>
                </a:lnTo>
                <a:lnTo>
                  <a:pt x="91120" y="685"/>
                </a:lnTo>
                <a:lnTo>
                  <a:pt x="97010" y="3986"/>
                </a:lnTo>
                <a:lnTo>
                  <a:pt x="102804" y="8628"/>
                </a:lnTo>
                <a:lnTo>
                  <a:pt x="108554" y="13866"/>
                </a:lnTo>
                <a:lnTo>
                  <a:pt x="114284" y="19369"/>
                </a:lnTo>
                <a:lnTo>
                  <a:pt x="117146" y="23122"/>
                </a:lnTo>
                <a:lnTo>
                  <a:pt x="120006" y="27529"/>
                </a:lnTo>
                <a:lnTo>
                  <a:pt x="122865" y="32373"/>
                </a:lnTo>
                <a:lnTo>
                  <a:pt x="131123" y="45374"/>
                </a:lnTo>
                <a:lnTo>
                  <a:pt x="135991" y="52842"/>
                </a:lnTo>
                <a:lnTo>
                  <a:pt x="140190" y="59725"/>
                </a:lnTo>
                <a:lnTo>
                  <a:pt x="143941" y="66219"/>
                </a:lnTo>
                <a:lnTo>
                  <a:pt x="147395" y="72453"/>
                </a:lnTo>
                <a:lnTo>
                  <a:pt x="150649" y="79467"/>
                </a:lnTo>
                <a:lnTo>
                  <a:pt x="153772" y="87000"/>
                </a:lnTo>
                <a:lnTo>
                  <a:pt x="175363" y="142698"/>
                </a:lnTo>
                <a:lnTo>
                  <a:pt x="186205" y="173465"/>
                </a:lnTo>
                <a:lnTo>
                  <a:pt x="189858" y="186813"/>
                </a:lnTo>
                <a:lnTo>
                  <a:pt x="192293" y="198569"/>
                </a:lnTo>
                <a:lnTo>
                  <a:pt x="193917" y="209264"/>
                </a:lnTo>
                <a:lnTo>
                  <a:pt x="195952" y="219252"/>
                </a:lnTo>
                <a:lnTo>
                  <a:pt x="198261" y="228768"/>
                </a:lnTo>
                <a:lnTo>
                  <a:pt x="204260" y="250919"/>
                </a:lnTo>
                <a:lnTo>
                  <a:pt x="203800" y="252736"/>
                </a:lnTo>
                <a:lnTo>
                  <a:pt x="202540" y="253948"/>
                </a:lnTo>
                <a:lnTo>
                  <a:pt x="200748" y="254756"/>
                </a:lnTo>
                <a:lnTo>
                  <a:pt x="196217" y="255653"/>
                </a:lnTo>
                <a:lnTo>
                  <a:pt x="188592" y="256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5"/>
          <p:cNvSpPr/>
          <p:nvPr/>
        </p:nvSpPr>
        <p:spPr>
          <a:xfrm>
            <a:off x="4289107" y="3960495"/>
            <a:ext cx="300039" cy="51435"/>
          </a:xfrm>
          <a:custGeom>
            <a:avLst/>
            <a:gdLst/>
            <a:ahLst/>
            <a:cxnLst/>
            <a:rect l="0" t="0" r="0" b="0"/>
            <a:pathLst>
              <a:path w="300039" h="51435">
                <a:moveTo>
                  <a:pt x="0" y="51434"/>
                </a:moveTo>
                <a:lnTo>
                  <a:pt x="41389" y="51434"/>
                </a:lnTo>
                <a:lnTo>
                  <a:pt x="46643" y="50482"/>
                </a:lnTo>
                <a:lnTo>
                  <a:pt x="52050" y="48895"/>
                </a:lnTo>
                <a:lnTo>
                  <a:pt x="57561" y="46884"/>
                </a:lnTo>
                <a:lnTo>
                  <a:pt x="64091" y="45543"/>
                </a:lnTo>
                <a:lnTo>
                  <a:pt x="71302" y="44650"/>
                </a:lnTo>
                <a:lnTo>
                  <a:pt x="78967" y="44054"/>
                </a:lnTo>
                <a:lnTo>
                  <a:pt x="85982" y="42704"/>
                </a:lnTo>
                <a:lnTo>
                  <a:pt x="92564" y="40852"/>
                </a:lnTo>
                <a:lnTo>
                  <a:pt x="121366" y="31035"/>
                </a:lnTo>
                <a:lnTo>
                  <a:pt x="130441" y="28310"/>
                </a:lnTo>
                <a:lnTo>
                  <a:pt x="150684" y="22742"/>
                </a:lnTo>
                <a:lnTo>
                  <a:pt x="162368" y="19924"/>
                </a:lnTo>
                <a:lnTo>
                  <a:pt x="188051" y="14253"/>
                </a:lnTo>
                <a:lnTo>
                  <a:pt x="199662" y="12359"/>
                </a:lnTo>
                <a:lnTo>
                  <a:pt x="210260" y="11097"/>
                </a:lnTo>
                <a:lnTo>
                  <a:pt x="220184" y="10255"/>
                </a:lnTo>
                <a:lnTo>
                  <a:pt x="228704" y="9694"/>
                </a:lnTo>
                <a:lnTo>
                  <a:pt x="243252" y="9071"/>
                </a:lnTo>
                <a:lnTo>
                  <a:pt x="249798" y="7952"/>
                </a:lnTo>
                <a:lnTo>
                  <a:pt x="256067" y="6254"/>
                </a:lnTo>
                <a:lnTo>
                  <a:pt x="262152" y="4169"/>
                </a:lnTo>
                <a:lnTo>
                  <a:pt x="269065" y="2779"/>
                </a:lnTo>
                <a:lnTo>
                  <a:pt x="276532" y="1853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6"/>
          <p:cNvSpPr/>
          <p:nvPr/>
        </p:nvSpPr>
        <p:spPr>
          <a:xfrm>
            <a:off x="4657725" y="3885725"/>
            <a:ext cx="92989" cy="186213"/>
          </a:xfrm>
          <a:custGeom>
            <a:avLst/>
            <a:gdLst/>
            <a:ahLst/>
            <a:cxnLst/>
            <a:rect l="0" t="0" r="0" b="0"/>
            <a:pathLst>
              <a:path w="92989" h="186213">
                <a:moveTo>
                  <a:pt x="0" y="14762"/>
                </a:moveTo>
                <a:lnTo>
                  <a:pt x="9102" y="5661"/>
                </a:lnTo>
                <a:lnTo>
                  <a:pt x="12735" y="2979"/>
                </a:lnTo>
                <a:lnTo>
                  <a:pt x="16109" y="1192"/>
                </a:lnTo>
                <a:lnTo>
                  <a:pt x="19312" y="0"/>
                </a:lnTo>
                <a:lnTo>
                  <a:pt x="22400" y="158"/>
                </a:lnTo>
                <a:lnTo>
                  <a:pt x="25410" y="1216"/>
                </a:lnTo>
                <a:lnTo>
                  <a:pt x="28370" y="2874"/>
                </a:lnTo>
                <a:lnTo>
                  <a:pt x="32248" y="7789"/>
                </a:lnTo>
                <a:lnTo>
                  <a:pt x="36739" y="14876"/>
                </a:lnTo>
                <a:lnTo>
                  <a:pt x="41637" y="23410"/>
                </a:lnTo>
                <a:lnTo>
                  <a:pt x="45855" y="30053"/>
                </a:lnTo>
                <a:lnTo>
                  <a:pt x="49621" y="35433"/>
                </a:lnTo>
                <a:lnTo>
                  <a:pt x="53083" y="39973"/>
                </a:lnTo>
                <a:lnTo>
                  <a:pt x="56343" y="43952"/>
                </a:lnTo>
                <a:lnTo>
                  <a:pt x="59470" y="47557"/>
                </a:lnTo>
                <a:lnTo>
                  <a:pt x="62506" y="50913"/>
                </a:lnTo>
                <a:lnTo>
                  <a:pt x="65483" y="55055"/>
                </a:lnTo>
                <a:lnTo>
                  <a:pt x="68421" y="59722"/>
                </a:lnTo>
                <a:lnTo>
                  <a:pt x="71331" y="64738"/>
                </a:lnTo>
                <a:lnTo>
                  <a:pt x="73271" y="69987"/>
                </a:lnTo>
                <a:lnTo>
                  <a:pt x="74565" y="75391"/>
                </a:lnTo>
                <a:lnTo>
                  <a:pt x="75427" y="80899"/>
                </a:lnTo>
                <a:lnTo>
                  <a:pt x="76955" y="88381"/>
                </a:lnTo>
                <a:lnTo>
                  <a:pt x="81192" y="106854"/>
                </a:lnTo>
                <a:lnTo>
                  <a:pt x="82703" y="116162"/>
                </a:lnTo>
                <a:lnTo>
                  <a:pt x="83710" y="125224"/>
                </a:lnTo>
                <a:lnTo>
                  <a:pt x="84382" y="134124"/>
                </a:lnTo>
                <a:lnTo>
                  <a:pt x="85782" y="141009"/>
                </a:lnTo>
                <a:lnTo>
                  <a:pt x="87668" y="146552"/>
                </a:lnTo>
                <a:lnTo>
                  <a:pt x="89877" y="151199"/>
                </a:lnTo>
                <a:lnTo>
                  <a:pt x="91351" y="155250"/>
                </a:lnTo>
                <a:lnTo>
                  <a:pt x="92333" y="158904"/>
                </a:lnTo>
                <a:lnTo>
                  <a:pt x="92988" y="162291"/>
                </a:lnTo>
                <a:lnTo>
                  <a:pt x="92471" y="167407"/>
                </a:lnTo>
                <a:lnTo>
                  <a:pt x="91175" y="173676"/>
                </a:lnTo>
                <a:lnTo>
                  <a:pt x="89358" y="180712"/>
                </a:lnTo>
                <a:lnTo>
                  <a:pt x="88147" y="184450"/>
                </a:lnTo>
                <a:lnTo>
                  <a:pt x="87340" y="185990"/>
                </a:lnTo>
                <a:lnTo>
                  <a:pt x="85725" y="1862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7"/>
          <p:cNvSpPr/>
          <p:nvPr/>
        </p:nvSpPr>
        <p:spPr>
          <a:xfrm>
            <a:off x="4666297" y="3824887"/>
            <a:ext cx="291282" cy="253321"/>
          </a:xfrm>
          <a:custGeom>
            <a:avLst/>
            <a:gdLst/>
            <a:ahLst/>
            <a:cxnLst/>
            <a:rect l="0" t="0" r="0" b="0"/>
            <a:pathLst>
              <a:path w="291282" h="253321">
                <a:moveTo>
                  <a:pt x="0" y="84173"/>
                </a:moveTo>
                <a:lnTo>
                  <a:pt x="11932" y="60309"/>
                </a:lnTo>
                <a:lnTo>
                  <a:pt x="14622" y="55881"/>
                </a:lnTo>
                <a:lnTo>
                  <a:pt x="20151" y="48421"/>
                </a:lnTo>
                <a:lnTo>
                  <a:pt x="28324" y="41931"/>
                </a:lnTo>
                <a:lnTo>
                  <a:pt x="33170" y="38866"/>
                </a:lnTo>
                <a:lnTo>
                  <a:pt x="40211" y="33966"/>
                </a:lnTo>
                <a:lnTo>
                  <a:pt x="58194" y="20901"/>
                </a:lnTo>
                <a:lnTo>
                  <a:pt x="66419" y="16274"/>
                </a:lnTo>
                <a:lnTo>
                  <a:pt x="73807" y="13189"/>
                </a:lnTo>
                <a:lnTo>
                  <a:pt x="80637" y="11133"/>
                </a:lnTo>
                <a:lnTo>
                  <a:pt x="87095" y="8810"/>
                </a:lnTo>
                <a:lnTo>
                  <a:pt x="93306" y="6308"/>
                </a:lnTo>
                <a:lnTo>
                  <a:pt x="99352" y="3688"/>
                </a:lnTo>
                <a:lnTo>
                  <a:pt x="105287" y="1941"/>
                </a:lnTo>
                <a:lnTo>
                  <a:pt x="111149" y="777"/>
                </a:lnTo>
                <a:lnTo>
                  <a:pt x="116962" y="0"/>
                </a:lnTo>
                <a:lnTo>
                  <a:pt x="121790" y="435"/>
                </a:lnTo>
                <a:lnTo>
                  <a:pt x="125960" y="1678"/>
                </a:lnTo>
                <a:lnTo>
                  <a:pt x="138922" y="7977"/>
                </a:lnTo>
                <a:lnTo>
                  <a:pt x="151267" y="14088"/>
                </a:lnTo>
                <a:lnTo>
                  <a:pt x="155495" y="20004"/>
                </a:lnTo>
                <a:lnTo>
                  <a:pt x="157955" y="24248"/>
                </a:lnTo>
                <a:lnTo>
                  <a:pt x="160690" y="31505"/>
                </a:lnTo>
                <a:lnTo>
                  <a:pt x="161419" y="34773"/>
                </a:lnTo>
                <a:lnTo>
                  <a:pt x="160953" y="38857"/>
                </a:lnTo>
                <a:lnTo>
                  <a:pt x="159689" y="43485"/>
                </a:lnTo>
                <a:lnTo>
                  <a:pt x="157895" y="48475"/>
                </a:lnTo>
                <a:lnTo>
                  <a:pt x="154793" y="55612"/>
                </a:lnTo>
                <a:lnTo>
                  <a:pt x="146267" y="73701"/>
                </a:lnTo>
                <a:lnTo>
                  <a:pt x="135308" y="96204"/>
                </a:lnTo>
                <a:lnTo>
                  <a:pt x="131163" y="102671"/>
                </a:lnTo>
                <a:lnTo>
                  <a:pt x="126494" y="108888"/>
                </a:lnTo>
                <a:lnTo>
                  <a:pt x="121477" y="114937"/>
                </a:lnTo>
                <a:lnTo>
                  <a:pt x="117180" y="119922"/>
                </a:lnTo>
                <a:lnTo>
                  <a:pt x="113362" y="124198"/>
                </a:lnTo>
                <a:lnTo>
                  <a:pt x="109865" y="128001"/>
                </a:lnTo>
                <a:lnTo>
                  <a:pt x="107534" y="128632"/>
                </a:lnTo>
                <a:lnTo>
                  <a:pt x="105979" y="127147"/>
                </a:lnTo>
                <a:lnTo>
                  <a:pt x="104943" y="124252"/>
                </a:lnTo>
                <a:lnTo>
                  <a:pt x="105205" y="121370"/>
                </a:lnTo>
                <a:lnTo>
                  <a:pt x="106331" y="118496"/>
                </a:lnTo>
                <a:lnTo>
                  <a:pt x="108035" y="115627"/>
                </a:lnTo>
                <a:lnTo>
                  <a:pt x="112029" y="111810"/>
                </a:lnTo>
                <a:lnTo>
                  <a:pt x="117548" y="107360"/>
                </a:lnTo>
                <a:lnTo>
                  <a:pt x="124086" y="102488"/>
                </a:lnTo>
                <a:lnTo>
                  <a:pt x="130348" y="97335"/>
                </a:lnTo>
                <a:lnTo>
                  <a:pt x="136429" y="91996"/>
                </a:lnTo>
                <a:lnTo>
                  <a:pt x="142388" y="86530"/>
                </a:lnTo>
                <a:lnTo>
                  <a:pt x="150171" y="80982"/>
                </a:lnTo>
                <a:lnTo>
                  <a:pt x="159168" y="75378"/>
                </a:lnTo>
                <a:lnTo>
                  <a:pt x="168977" y="69737"/>
                </a:lnTo>
                <a:lnTo>
                  <a:pt x="177422" y="65977"/>
                </a:lnTo>
                <a:lnTo>
                  <a:pt x="184956" y="63469"/>
                </a:lnTo>
                <a:lnTo>
                  <a:pt x="191884" y="61798"/>
                </a:lnTo>
                <a:lnTo>
                  <a:pt x="198408" y="59731"/>
                </a:lnTo>
                <a:lnTo>
                  <a:pt x="204662" y="57401"/>
                </a:lnTo>
                <a:lnTo>
                  <a:pt x="210736" y="54895"/>
                </a:lnTo>
                <a:lnTo>
                  <a:pt x="216691" y="53224"/>
                </a:lnTo>
                <a:lnTo>
                  <a:pt x="222566" y="52110"/>
                </a:lnTo>
                <a:lnTo>
                  <a:pt x="228387" y="51368"/>
                </a:lnTo>
                <a:lnTo>
                  <a:pt x="234173" y="51825"/>
                </a:lnTo>
                <a:lnTo>
                  <a:pt x="239935" y="53083"/>
                </a:lnTo>
                <a:lnTo>
                  <a:pt x="245682" y="54873"/>
                </a:lnTo>
                <a:lnTo>
                  <a:pt x="254607" y="56863"/>
                </a:lnTo>
                <a:lnTo>
                  <a:pt x="258321" y="57394"/>
                </a:lnTo>
                <a:lnTo>
                  <a:pt x="262701" y="58700"/>
                </a:lnTo>
                <a:lnTo>
                  <a:pt x="267527" y="60523"/>
                </a:lnTo>
                <a:lnTo>
                  <a:pt x="272649" y="62691"/>
                </a:lnTo>
                <a:lnTo>
                  <a:pt x="280880" y="67640"/>
                </a:lnTo>
                <a:lnTo>
                  <a:pt x="284408" y="70294"/>
                </a:lnTo>
                <a:lnTo>
                  <a:pt x="286760" y="73968"/>
                </a:lnTo>
                <a:lnTo>
                  <a:pt x="288329" y="78322"/>
                </a:lnTo>
                <a:lnTo>
                  <a:pt x="289374" y="83129"/>
                </a:lnTo>
                <a:lnTo>
                  <a:pt x="290536" y="91011"/>
                </a:lnTo>
                <a:lnTo>
                  <a:pt x="290846" y="94447"/>
                </a:lnTo>
                <a:lnTo>
                  <a:pt x="291052" y="99595"/>
                </a:lnTo>
                <a:lnTo>
                  <a:pt x="291281" y="112934"/>
                </a:lnTo>
                <a:lnTo>
                  <a:pt x="290390" y="119540"/>
                </a:lnTo>
                <a:lnTo>
                  <a:pt x="288843" y="125848"/>
                </a:lnTo>
                <a:lnTo>
                  <a:pt x="279517" y="154211"/>
                </a:lnTo>
                <a:lnTo>
                  <a:pt x="276833" y="161345"/>
                </a:lnTo>
                <a:lnTo>
                  <a:pt x="274090" y="168006"/>
                </a:lnTo>
                <a:lnTo>
                  <a:pt x="271309" y="174351"/>
                </a:lnTo>
                <a:lnTo>
                  <a:pt x="267550" y="180487"/>
                </a:lnTo>
                <a:lnTo>
                  <a:pt x="263139" y="186482"/>
                </a:lnTo>
                <a:lnTo>
                  <a:pt x="258294" y="192384"/>
                </a:lnTo>
                <a:lnTo>
                  <a:pt x="251253" y="199176"/>
                </a:lnTo>
                <a:lnTo>
                  <a:pt x="242750" y="206562"/>
                </a:lnTo>
                <a:lnTo>
                  <a:pt x="233271" y="214343"/>
                </a:lnTo>
                <a:lnTo>
                  <a:pt x="224094" y="221435"/>
                </a:lnTo>
                <a:lnTo>
                  <a:pt x="215118" y="228069"/>
                </a:lnTo>
                <a:lnTo>
                  <a:pt x="206277" y="234396"/>
                </a:lnTo>
                <a:lnTo>
                  <a:pt x="197526" y="239566"/>
                </a:lnTo>
                <a:lnTo>
                  <a:pt x="188834" y="243966"/>
                </a:lnTo>
                <a:lnTo>
                  <a:pt x="180182" y="247852"/>
                </a:lnTo>
                <a:lnTo>
                  <a:pt x="171556" y="250442"/>
                </a:lnTo>
                <a:lnTo>
                  <a:pt x="162949" y="252169"/>
                </a:lnTo>
                <a:lnTo>
                  <a:pt x="154352" y="253320"/>
                </a:lnTo>
                <a:lnTo>
                  <a:pt x="144812" y="253135"/>
                </a:lnTo>
                <a:lnTo>
                  <a:pt x="134641" y="252059"/>
                </a:lnTo>
                <a:lnTo>
                  <a:pt x="124050" y="250390"/>
                </a:lnTo>
                <a:lnTo>
                  <a:pt x="116038" y="249276"/>
                </a:lnTo>
                <a:lnTo>
                  <a:pt x="109744" y="248534"/>
                </a:lnTo>
                <a:lnTo>
                  <a:pt x="104595" y="248039"/>
                </a:lnTo>
                <a:lnTo>
                  <a:pt x="99258" y="246757"/>
                </a:lnTo>
                <a:lnTo>
                  <a:pt x="93794" y="244950"/>
                </a:lnTo>
                <a:lnTo>
                  <a:pt x="60007" y="2299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8"/>
          <p:cNvSpPr/>
          <p:nvPr/>
        </p:nvSpPr>
        <p:spPr>
          <a:xfrm>
            <a:off x="4340542" y="3660457"/>
            <a:ext cx="651511" cy="120016"/>
          </a:xfrm>
          <a:custGeom>
            <a:avLst/>
            <a:gdLst/>
            <a:ahLst/>
            <a:cxnLst/>
            <a:rect l="0" t="0" r="0" b="0"/>
            <a:pathLst>
              <a:path w="651511" h="120016">
                <a:moveTo>
                  <a:pt x="0" y="120015"/>
                </a:moveTo>
                <a:lnTo>
                  <a:pt x="13653" y="115464"/>
                </a:lnTo>
                <a:lnTo>
                  <a:pt x="88499" y="99272"/>
                </a:lnTo>
                <a:lnTo>
                  <a:pt x="268844" y="55156"/>
                </a:lnTo>
                <a:lnTo>
                  <a:pt x="297286" y="48961"/>
                </a:lnTo>
                <a:lnTo>
                  <a:pt x="346123" y="40493"/>
                </a:lnTo>
                <a:lnTo>
                  <a:pt x="400529" y="31332"/>
                </a:lnTo>
                <a:lnTo>
                  <a:pt x="455437" y="20819"/>
                </a:lnTo>
                <a:lnTo>
                  <a:pt x="493246" y="14651"/>
                </a:lnTo>
                <a:lnTo>
                  <a:pt x="508853" y="11672"/>
                </a:lnTo>
                <a:lnTo>
                  <a:pt x="522116" y="8734"/>
                </a:lnTo>
                <a:lnTo>
                  <a:pt x="533814" y="5823"/>
                </a:lnTo>
                <a:lnTo>
                  <a:pt x="547329" y="3882"/>
                </a:lnTo>
                <a:lnTo>
                  <a:pt x="562053" y="2588"/>
                </a:lnTo>
                <a:lnTo>
                  <a:pt x="589845" y="1150"/>
                </a:lnTo>
                <a:lnTo>
                  <a:pt x="599922" y="767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9"/>
          <p:cNvSpPr/>
          <p:nvPr/>
        </p:nvSpPr>
        <p:spPr>
          <a:xfrm>
            <a:off x="5223509" y="3747496"/>
            <a:ext cx="257176" cy="109621"/>
          </a:xfrm>
          <a:custGeom>
            <a:avLst/>
            <a:gdLst/>
            <a:ahLst/>
            <a:cxnLst/>
            <a:rect l="0" t="0" r="0" b="0"/>
            <a:pathLst>
              <a:path w="257176" h="109621">
                <a:moveTo>
                  <a:pt x="0" y="50121"/>
                </a:moveTo>
                <a:lnTo>
                  <a:pt x="0" y="36469"/>
                </a:lnTo>
                <a:lnTo>
                  <a:pt x="953" y="31495"/>
                </a:lnTo>
                <a:lnTo>
                  <a:pt x="2541" y="27226"/>
                </a:lnTo>
                <a:lnTo>
                  <a:pt x="4552" y="23428"/>
                </a:lnTo>
                <a:lnTo>
                  <a:pt x="6844" y="20895"/>
                </a:lnTo>
                <a:lnTo>
                  <a:pt x="9325" y="19207"/>
                </a:lnTo>
                <a:lnTo>
                  <a:pt x="15575" y="16379"/>
                </a:lnTo>
                <a:lnTo>
                  <a:pt x="24702" y="11947"/>
                </a:lnTo>
                <a:lnTo>
                  <a:pt x="32569" y="9342"/>
                </a:lnTo>
                <a:lnTo>
                  <a:pt x="36000" y="8648"/>
                </a:lnTo>
                <a:lnTo>
                  <a:pt x="42353" y="5336"/>
                </a:lnTo>
                <a:lnTo>
                  <a:pt x="45381" y="3120"/>
                </a:lnTo>
                <a:lnTo>
                  <a:pt x="49304" y="1642"/>
                </a:lnTo>
                <a:lnTo>
                  <a:pt x="53825" y="656"/>
                </a:lnTo>
                <a:lnTo>
                  <a:pt x="58743" y="0"/>
                </a:lnTo>
                <a:lnTo>
                  <a:pt x="62975" y="514"/>
                </a:lnTo>
                <a:lnTo>
                  <a:pt x="66749" y="1810"/>
                </a:lnTo>
                <a:lnTo>
                  <a:pt x="70217" y="3626"/>
                </a:lnTo>
                <a:lnTo>
                  <a:pt x="74434" y="6742"/>
                </a:lnTo>
                <a:lnTo>
                  <a:pt x="79150" y="10724"/>
                </a:lnTo>
                <a:lnTo>
                  <a:pt x="84199" y="15284"/>
                </a:lnTo>
                <a:lnTo>
                  <a:pt x="87566" y="19276"/>
                </a:lnTo>
                <a:lnTo>
                  <a:pt x="89810" y="22890"/>
                </a:lnTo>
                <a:lnTo>
                  <a:pt x="91306" y="26252"/>
                </a:lnTo>
                <a:lnTo>
                  <a:pt x="95508" y="35068"/>
                </a:lnTo>
                <a:lnTo>
                  <a:pt x="97962" y="40085"/>
                </a:lnTo>
                <a:lnTo>
                  <a:pt x="100551" y="46288"/>
                </a:lnTo>
                <a:lnTo>
                  <a:pt x="103229" y="53281"/>
                </a:lnTo>
                <a:lnTo>
                  <a:pt x="105967" y="60800"/>
                </a:lnTo>
                <a:lnTo>
                  <a:pt x="107793" y="66765"/>
                </a:lnTo>
                <a:lnTo>
                  <a:pt x="109010" y="71695"/>
                </a:lnTo>
                <a:lnTo>
                  <a:pt x="109820" y="75934"/>
                </a:lnTo>
                <a:lnTo>
                  <a:pt x="111314" y="79712"/>
                </a:lnTo>
                <a:lnTo>
                  <a:pt x="113262" y="83183"/>
                </a:lnTo>
                <a:lnTo>
                  <a:pt x="115513" y="86450"/>
                </a:lnTo>
                <a:lnTo>
                  <a:pt x="117966" y="89581"/>
                </a:lnTo>
                <a:lnTo>
                  <a:pt x="120554" y="92620"/>
                </a:lnTo>
                <a:lnTo>
                  <a:pt x="123232" y="95599"/>
                </a:lnTo>
                <a:lnTo>
                  <a:pt x="128748" y="101448"/>
                </a:lnTo>
                <a:lnTo>
                  <a:pt x="131552" y="104342"/>
                </a:lnTo>
                <a:lnTo>
                  <a:pt x="134374" y="106271"/>
                </a:lnTo>
                <a:lnTo>
                  <a:pt x="140050" y="108414"/>
                </a:lnTo>
                <a:lnTo>
                  <a:pt x="145747" y="109367"/>
                </a:lnTo>
                <a:lnTo>
                  <a:pt x="148600" y="109620"/>
                </a:lnTo>
                <a:lnTo>
                  <a:pt x="152407" y="108837"/>
                </a:lnTo>
                <a:lnTo>
                  <a:pt x="156850" y="107363"/>
                </a:lnTo>
                <a:lnTo>
                  <a:pt x="161716" y="105427"/>
                </a:lnTo>
                <a:lnTo>
                  <a:pt x="169664" y="103277"/>
                </a:lnTo>
                <a:lnTo>
                  <a:pt x="177324" y="101368"/>
                </a:lnTo>
                <a:lnTo>
                  <a:pt x="182034" y="99526"/>
                </a:lnTo>
                <a:lnTo>
                  <a:pt x="187079" y="97345"/>
                </a:lnTo>
                <a:lnTo>
                  <a:pt x="192347" y="93034"/>
                </a:lnTo>
                <a:lnTo>
                  <a:pt x="197764" y="87302"/>
                </a:lnTo>
                <a:lnTo>
                  <a:pt x="203280" y="80623"/>
                </a:lnTo>
                <a:lnTo>
                  <a:pt x="208862" y="75219"/>
                </a:lnTo>
                <a:lnTo>
                  <a:pt x="214490" y="70663"/>
                </a:lnTo>
                <a:lnTo>
                  <a:pt x="220146" y="66673"/>
                </a:lnTo>
                <a:lnTo>
                  <a:pt x="226774" y="60203"/>
                </a:lnTo>
                <a:lnTo>
                  <a:pt x="234050" y="52080"/>
                </a:lnTo>
                <a:lnTo>
                  <a:pt x="257175" y="24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0"/>
          <p:cNvSpPr/>
          <p:nvPr/>
        </p:nvSpPr>
        <p:spPr>
          <a:xfrm>
            <a:off x="5214937" y="3883822"/>
            <a:ext cx="282893" cy="85246"/>
          </a:xfrm>
          <a:custGeom>
            <a:avLst/>
            <a:gdLst/>
            <a:ahLst/>
            <a:cxnLst/>
            <a:rect l="0" t="0" r="0" b="0"/>
            <a:pathLst>
              <a:path w="282893" h="85246">
                <a:moveTo>
                  <a:pt x="0" y="85245"/>
                </a:moveTo>
                <a:lnTo>
                  <a:pt x="9102" y="76143"/>
                </a:lnTo>
                <a:lnTo>
                  <a:pt x="13688" y="72510"/>
                </a:lnTo>
                <a:lnTo>
                  <a:pt x="18650" y="69135"/>
                </a:lnTo>
                <a:lnTo>
                  <a:pt x="23864" y="65933"/>
                </a:lnTo>
                <a:lnTo>
                  <a:pt x="30197" y="62845"/>
                </a:lnTo>
                <a:lnTo>
                  <a:pt x="37276" y="59834"/>
                </a:lnTo>
                <a:lnTo>
                  <a:pt x="44853" y="56874"/>
                </a:lnTo>
                <a:lnTo>
                  <a:pt x="51810" y="53949"/>
                </a:lnTo>
                <a:lnTo>
                  <a:pt x="58353" y="51046"/>
                </a:lnTo>
                <a:lnTo>
                  <a:pt x="64619" y="48158"/>
                </a:lnTo>
                <a:lnTo>
                  <a:pt x="71655" y="45280"/>
                </a:lnTo>
                <a:lnTo>
                  <a:pt x="79202" y="42410"/>
                </a:lnTo>
                <a:lnTo>
                  <a:pt x="87092" y="39543"/>
                </a:lnTo>
                <a:lnTo>
                  <a:pt x="95209" y="35727"/>
                </a:lnTo>
                <a:lnTo>
                  <a:pt x="103477" y="31278"/>
                </a:lnTo>
                <a:lnTo>
                  <a:pt x="111847" y="26407"/>
                </a:lnTo>
                <a:lnTo>
                  <a:pt x="119333" y="23160"/>
                </a:lnTo>
                <a:lnTo>
                  <a:pt x="126228" y="20995"/>
                </a:lnTo>
                <a:lnTo>
                  <a:pt x="132729" y="19552"/>
                </a:lnTo>
                <a:lnTo>
                  <a:pt x="139921" y="17637"/>
                </a:lnTo>
                <a:lnTo>
                  <a:pt x="155532" y="12969"/>
                </a:lnTo>
                <a:lnTo>
                  <a:pt x="165601" y="10391"/>
                </a:lnTo>
                <a:lnTo>
                  <a:pt x="189488" y="4987"/>
                </a:lnTo>
                <a:lnTo>
                  <a:pt x="199668" y="3165"/>
                </a:lnTo>
                <a:lnTo>
                  <a:pt x="208359" y="1950"/>
                </a:lnTo>
                <a:lnTo>
                  <a:pt x="216059" y="1140"/>
                </a:lnTo>
                <a:lnTo>
                  <a:pt x="225002" y="600"/>
                </a:lnTo>
                <a:lnTo>
                  <a:pt x="245099" y="0"/>
                </a:lnTo>
                <a:lnTo>
                  <a:pt x="252934" y="793"/>
                </a:lnTo>
                <a:lnTo>
                  <a:pt x="282892" y="80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1"/>
          <p:cNvSpPr/>
          <p:nvPr/>
        </p:nvSpPr>
        <p:spPr>
          <a:xfrm>
            <a:off x="5223509" y="3966795"/>
            <a:ext cx="308612" cy="53708"/>
          </a:xfrm>
          <a:custGeom>
            <a:avLst/>
            <a:gdLst/>
            <a:ahLst/>
            <a:cxnLst/>
            <a:rect l="0" t="0" r="0" b="0"/>
            <a:pathLst>
              <a:path w="308612" h="53708">
                <a:moveTo>
                  <a:pt x="0" y="53707"/>
                </a:moveTo>
                <a:lnTo>
                  <a:pt x="4552" y="49156"/>
                </a:lnTo>
                <a:lnTo>
                  <a:pt x="7797" y="47816"/>
                </a:lnTo>
                <a:lnTo>
                  <a:pt x="16483" y="46326"/>
                </a:lnTo>
                <a:lnTo>
                  <a:pt x="21466" y="44977"/>
                </a:lnTo>
                <a:lnTo>
                  <a:pt x="26694" y="43124"/>
                </a:lnTo>
                <a:lnTo>
                  <a:pt x="32084" y="40937"/>
                </a:lnTo>
                <a:lnTo>
                  <a:pt x="42344" y="38526"/>
                </a:lnTo>
                <a:lnTo>
                  <a:pt x="55852" y="35966"/>
                </a:lnTo>
                <a:lnTo>
                  <a:pt x="71525" y="33307"/>
                </a:lnTo>
                <a:lnTo>
                  <a:pt x="111799" y="25273"/>
                </a:lnTo>
                <a:lnTo>
                  <a:pt x="155416" y="16305"/>
                </a:lnTo>
                <a:lnTo>
                  <a:pt x="193852" y="9144"/>
                </a:lnTo>
                <a:lnTo>
                  <a:pt x="208292" y="6853"/>
                </a:lnTo>
                <a:lnTo>
                  <a:pt x="219824" y="5326"/>
                </a:lnTo>
                <a:lnTo>
                  <a:pt x="229417" y="4308"/>
                </a:lnTo>
                <a:lnTo>
                  <a:pt x="237717" y="3630"/>
                </a:lnTo>
                <a:lnTo>
                  <a:pt x="245156" y="3177"/>
                </a:lnTo>
                <a:lnTo>
                  <a:pt x="252020" y="2875"/>
                </a:lnTo>
                <a:lnTo>
                  <a:pt x="259454" y="1722"/>
                </a:lnTo>
                <a:lnTo>
                  <a:pt x="267267" y="0"/>
                </a:lnTo>
                <a:lnTo>
                  <a:pt x="308611" y="22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2"/>
          <p:cNvSpPr/>
          <p:nvPr/>
        </p:nvSpPr>
        <p:spPr>
          <a:xfrm>
            <a:off x="5849302" y="3720465"/>
            <a:ext cx="34037" cy="308611"/>
          </a:xfrm>
          <a:custGeom>
            <a:avLst/>
            <a:gdLst/>
            <a:ahLst/>
            <a:cxnLst/>
            <a:rect l="0" t="0" r="0" b="0"/>
            <a:pathLst>
              <a:path w="34037" h="308611">
                <a:moveTo>
                  <a:pt x="0" y="0"/>
                </a:moveTo>
                <a:lnTo>
                  <a:pt x="0" y="26693"/>
                </a:lnTo>
                <a:lnTo>
                  <a:pt x="953" y="33035"/>
                </a:lnTo>
                <a:lnTo>
                  <a:pt x="2540" y="41074"/>
                </a:lnTo>
                <a:lnTo>
                  <a:pt x="4551" y="50242"/>
                </a:lnTo>
                <a:lnTo>
                  <a:pt x="5892" y="61117"/>
                </a:lnTo>
                <a:lnTo>
                  <a:pt x="6785" y="73130"/>
                </a:lnTo>
                <a:lnTo>
                  <a:pt x="7381" y="85900"/>
                </a:lnTo>
                <a:lnTo>
                  <a:pt x="9683" y="100129"/>
                </a:lnTo>
                <a:lnTo>
                  <a:pt x="13123" y="115330"/>
                </a:lnTo>
                <a:lnTo>
                  <a:pt x="17321" y="131179"/>
                </a:lnTo>
                <a:lnTo>
                  <a:pt x="21072" y="152223"/>
                </a:lnTo>
                <a:lnTo>
                  <a:pt x="24526" y="176729"/>
                </a:lnTo>
                <a:lnTo>
                  <a:pt x="27781" y="203544"/>
                </a:lnTo>
                <a:lnTo>
                  <a:pt x="29950" y="225231"/>
                </a:lnTo>
                <a:lnTo>
                  <a:pt x="31397" y="243499"/>
                </a:lnTo>
                <a:lnTo>
                  <a:pt x="33433" y="279793"/>
                </a:lnTo>
                <a:lnTo>
                  <a:pt x="33909" y="291992"/>
                </a:lnTo>
                <a:lnTo>
                  <a:pt x="34036" y="296579"/>
                </a:lnTo>
                <a:lnTo>
                  <a:pt x="2571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3"/>
          <p:cNvSpPr/>
          <p:nvPr/>
        </p:nvSpPr>
        <p:spPr>
          <a:xfrm>
            <a:off x="5763577" y="3746354"/>
            <a:ext cx="308449" cy="265576"/>
          </a:xfrm>
          <a:custGeom>
            <a:avLst/>
            <a:gdLst/>
            <a:ahLst/>
            <a:cxnLst/>
            <a:rect l="0" t="0" r="0" b="0"/>
            <a:pathLst>
              <a:path w="308449" h="265576">
                <a:moveTo>
                  <a:pt x="0" y="42691"/>
                </a:moveTo>
                <a:lnTo>
                  <a:pt x="13652" y="33589"/>
                </a:lnTo>
                <a:lnTo>
                  <a:pt x="19579" y="30908"/>
                </a:lnTo>
                <a:lnTo>
                  <a:pt x="25435" y="29120"/>
                </a:lnTo>
                <a:lnTo>
                  <a:pt x="31244" y="27929"/>
                </a:lnTo>
                <a:lnTo>
                  <a:pt x="38927" y="25230"/>
                </a:lnTo>
                <a:lnTo>
                  <a:pt x="47859" y="21525"/>
                </a:lnTo>
                <a:lnTo>
                  <a:pt x="57624" y="17150"/>
                </a:lnTo>
                <a:lnTo>
                  <a:pt x="69848" y="13281"/>
                </a:lnTo>
                <a:lnTo>
                  <a:pt x="83713" y="9750"/>
                </a:lnTo>
                <a:lnTo>
                  <a:pt x="98671" y="6442"/>
                </a:lnTo>
                <a:lnTo>
                  <a:pt x="110548" y="4237"/>
                </a:lnTo>
                <a:lnTo>
                  <a:pt x="120371" y="2768"/>
                </a:lnTo>
                <a:lnTo>
                  <a:pt x="128825" y="1788"/>
                </a:lnTo>
                <a:lnTo>
                  <a:pt x="137319" y="1135"/>
                </a:lnTo>
                <a:lnTo>
                  <a:pt x="145838" y="699"/>
                </a:lnTo>
                <a:lnTo>
                  <a:pt x="162925" y="215"/>
                </a:lnTo>
                <a:lnTo>
                  <a:pt x="180043" y="0"/>
                </a:lnTo>
                <a:lnTo>
                  <a:pt x="188609" y="895"/>
                </a:lnTo>
                <a:lnTo>
                  <a:pt x="197177" y="2445"/>
                </a:lnTo>
                <a:lnTo>
                  <a:pt x="205746" y="4430"/>
                </a:lnTo>
                <a:lnTo>
                  <a:pt x="213364" y="5754"/>
                </a:lnTo>
                <a:lnTo>
                  <a:pt x="220348" y="6636"/>
                </a:lnTo>
                <a:lnTo>
                  <a:pt x="226908" y="7224"/>
                </a:lnTo>
                <a:lnTo>
                  <a:pt x="233187" y="9521"/>
                </a:lnTo>
                <a:lnTo>
                  <a:pt x="239278" y="12958"/>
                </a:lnTo>
                <a:lnTo>
                  <a:pt x="245244" y="17154"/>
                </a:lnTo>
                <a:lnTo>
                  <a:pt x="251126" y="20904"/>
                </a:lnTo>
                <a:lnTo>
                  <a:pt x="256953" y="24356"/>
                </a:lnTo>
                <a:lnTo>
                  <a:pt x="262741" y="27610"/>
                </a:lnTo>
                <a:lnTo>
                  <a:pt x="274254" y="33766"/>
                </a:lnTo>
                <a:lnTo>
                  <a:pt x="279991" y="36741"/>
                </a:lnTo>
                <a:lnTo>
                  <a:pt x="284768" y="40629"/>
                </a:lnTo>
                <a:lnTo>
                  <a:pt x="288905" y="45126"/>
                </a:lnTo>
                <a:lnTo>
                  <a:pt x="292616" y="50029"/>
                </a:lnTo>
                <a:lnTo>
                  <a:pt x="299279" y="58018"/>
                </a:lnTo>
                <a:lnTo>
                  <a:pt x="302390" y="61481"/>
                </a:lnTo>
                <a:lnTo>
                  <a:pt x="304463" y="65695"/>
                </a:lnTo>
                <a:lnTo>
                  <a:pt x="305845" y="70409"/>
                </a:lnTo>
                <a:lnTo>
                  <a:pt x="306767" y="75457"/>
                </a:lnTo>
                <a:lnTo>
                  <a:pt x="307381" y="80728"/>
                </a:lnTo>
                <a:lnTo>
                  <a:pt x="307791" y="86146"/>
                </a:lnTo>
                <a:lnTo>
                  <a:pt x="308064" y="91664"/>
                </a:lnTo>
                <a:lnTo>
                  <a:pt x="308367" y="102874"/>
                </a:lnTo>
                <a:lnTo>
                  <a:pt x="308448" y="108530"/>
                </a:lnTo>
                <a:lnTo>
                  <a:pt x="307550" y="114206"/>
                </a:lnTo>
                <a:lnTo>
                  <a:pt x="305998" y="119895"/>
                </a:lnTo>
                <a:lnTo>
                  <a:pt x="304011" y="125593"/>
                </a:lnTo>
                <a:lnTo>
                  <a:pt x="300781" y="131296"/>
                </a:lnTo>
                <a:lnTo>
                  <a:pt x="296724" y="137003"/>
                </a:lnTo>
                <a:lnTo>
                  <a:pt x="292113" y="142714"/>
                </a:lnTo>
                <a:lnTo>
                  <a:pt x="288087" y="148425"/>
                </a:lnTo>
                <a:lnTo>
                  <a:pt x="284451" y="154138"/>
                </a:lnTo>
                <a:lnTo>
                  <a:pt x="281074" y="159851"/>
                </a:lnTo>
                <a:lnTo>
                  <a:pt x="276917" y="165565"/>
                </a:lnTo>
                <a:lnTo>
                  <a:pt x="272242" y="171279"/>
                </a:lnTo>
                <a:lnTo>
                  <a:pt x="267220" y="176994"/>
                </a:lnTo>
                <a:lnTo>
                  <a:pt x="261966" y="182709"/>
                </a:lnTo>
                <a:lnTo>
                  <a:pt x="251050" y="194139"/>
                </a:lnTo>
                <a:lnTo>
                  <a:pt x="244519" y="199853"/>
                </a:lnTo>
                <a:lnTo>
                  <a:pt x="237308" y="205568"/>
                </a:lnTo>
                <a:lnTo>
                  <a:pt x="229642" y="211283"/>
                </a:lnTo>
                <a:lnTo>
                  <a:pt x="222628" y="216998"/>
                </a:lnTo>
                <a:lnTo>
                  <a:pt x="216046" y="222713"/>
                </a:lnTo>
                <a:lnTo>
                  <a:pt x="209753" y="228428"/>
                </a:lnTo>
                <a:lnTo>
                  <a:pt x="203653" y="233191"/>
                </a:lnTo>
                <a:lnTo>
                  <a:pt x="197681" y="237318"/>
                </a:lnTo>
                <a:lnTo>
                  <a:pt x="191795" y="241022"/>
                </a:lnTo>
                <a:lnTo>
                  <a:pt x="185966" y="244445"/>
                </a:lnTo>
                <a:lnTo>
                  <a:pt x="180175" y="247678"/>
                </a:lnTo>
                <a:lnTo>
                  <a:pt x="174409" y="250786"/>
                </a:lnTo>
                <a:lnTo>
                  <a:pt x="166755" y="253811"/>
                </a:lnTo>
                <a:lnTo>
                  <a:pt x="157842" y="256780"/>
                </a:lnTo>
                <a:lnTo>
                  <a:pt x="148091" y="259712"/>
                </a:lnTo>
                <a:lnTo>
                  <a:pt x="140637" y="261667"/>
                </a:lnTo>
                <a:lnTo>
                  <a:pt x="134716" y="262970"/>
                </a:lnTo>
                <a:lnTo>
                  <a:pt x="129815" y="263838"/>
                </a:lnTo>
                <a:lnTo>
                  <a:pt x="124643" y="264417"/>
                </a:lnTo>
                <a:lnTo>
                  <a:pt x="119291" y="264803"/>
                </a:lnTo>
                <a:lnTo>
                  <a:pt x="85725" y="2655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4"/>
          <p:cNvSpPr/>
          <p:nvPr/>
        </p:nvSpPr>
        <p:spPr>
          <a:xfrm>
            <a:off x="6123622" y="3780472"/>
            <a:ext cx="351474" cy="231296"/>
          </a:xfrm>
          <a:custGeom>
            <a:avLst/>
            <a:gdLst/>
            <a:ahLst/>
            <a:cxnLst/>
            <a:rect l="0" t="0" r="0" b="0"/>
            <a:pathLst>
              <a:path w="351474" h="231296">
                <a:moveTo>
                  <a:pt x="0" y="0"/>
                </a:moveTo>
                <a:lnTo>
                  <a:pt x="18203" y="4551"/>
                </a:lnTo>
                <a:lnTo>
                  <a:pt x="25470" y="6844"/>
                </a:lnTo>
                <a:lnTo>
                  <a:pt x="32221" y="9325"/>
                </a:lnTo>
                <a:lnTo>
                  <a:pt x="38625" y="11932"/>
                </a:lnTo>
                <a:lnTo>
                  <a:pt x="48282" y="17368"/>
                </a:lnTo>
                <a:lnTo>
                  <a:pt x="52190" y="20151"/>
                </a:lnTo>
                <a:lnTo>
                  <a:pt x="55748" y="23912"/>
                </a:lnTo>
                <a:lnTo>
                  <a:pt x="59073" y="28324"/>
                </a:lnTo>
                <a:lnTo>
                  <a:pt x="62242" y="33170"/>
                </a:lnTo>
                <a:lnTo>
                  <a:pt x="65307" y="38306"/>
                </a:lnTo>
                <a:lnTo>
                  <a:pt x="68303" y="43635"/>
                </a:lnTo>
                <a:lnTo>
                  <a:pt x="71253" y="49092"/>
                </a:lnTo>
                <a:lnTo>
                  <a:pt x="75124" y="59398"/>
                </a:lnTo>
                <a:lnTo>
                  <a:pt x="79610" y="72936"/>
                </a:lnTo>
                <a:lnTo>
                  <a:pt x="84506" y="88629"/>
                </a:lnTo>
                <a:lnTo>
                  <a:pt x="88723" y="107663"/>
                </a:lnTo>
                <a:lnTo>
                  <a:pt x="92486" y="128926"/>
                </a:lnTo>
                <a:lnTo>
                  <a:pt x="95947" y="151673"/>
                </a:lnTo>
                <a:lnTo>
                  <a:pt x="100160" y="169695"/>
                </a:lnTo>
                <a:lnTo>
                  <a:pt x="104873" y="184568"/>
                </a:lnTo>
                <a:lnTo>
                  <a:pt x="109920" y="197340"/>
                </a:lnTo>
                <a:lnTo>
                  <a:pt x="114238" y="205855"/>
                </a:lnTo>
                <a:lnTo>
                  <a:pt x="118069" y="211532"/>
                </a:lnTo>
                <a:lnTo>
                  <a:pt x="124865" y="218792"/>
                </a:lnTo>
                <a:lnTo>
                  <a:pt x="131061" y="225193"/>
                </a:lnTo>
                <a:lnTo>
                  <a:pt x="134999" y="227281"/>
                </a:lnTo>
                <a:lnTo>
                  <a:pt x="144454" y="229602"/>
                </a:lnTo>
                <a:lnTo>
                  <a:pt x="152467" y="230633"/>
                </a:lnTo>
                <a:lnTo>
                  <a:pt x="160156" y="231091"/>
                </a:lnTo>
                <a:lnTo>
                  <a:pt x="169923" y="231295"/>
                </a:lnTo>
                <a:lnTo>
                  <a:pt x="180614" y="228845"/>
                </a:lnTo>
                <a:lnTo>
                  <a:pt x="186132" y="226858"/>
                </a:lnTo>
                <a:lnTo>
                  <a:pt x="193620" y="222677"/>
                </a:lnTo>
                <a:lnTo>
                  <a:pt x="202423" y="217031"/>
                </a:lnTo>
                <a:lnTo>
                  <a:pt x="212101" y="210410"/>
                </a:lnTo>
                <a:lnTo>
                  <a:pt x="220458" y="205044"/>
                </a:lnTo>
                <a:lnTo>
                  <a:pt x="227935" y="200513"/>
                </a:lnTo>
                <a:lnTo>
                  <a:pt x="234824" y="196540"/>
                </a:lnTo>
                <a:lnTo>
                  <a:pt x="242274" y="191987"/>
                </a:lnTo>
                <a:lnTo>
                  <a:pt x="258172" y="181848"/>
                </a:lnTo>
                <a:lnTo>
                  <a:pt x="265460" y="176477"/>
                </a:lnTo>
                <a:lnTo>
                  <a:pt x="272224" y="170991"/>
                </a:lnTo>
                <a:lnTo>
                  <a:pt x="278637" y="165429"/>
                </a:lnTo>
                <a:lnTo>
                  <a:pt x="286723" y="159816"/>
                </a:lnTo>
                <a:lnTo>
                  <a:pt x="295924" y="154169"/>
                </a:lnTo>
                <a:lnTo>
                  <a:pt x="305868" y="148500"/>
                </a:lnTo>
                <a:lnTo>
                  <a:pt x="314402" y="141862"/>
                </a:lnTo>
                <a:lnTo>
                  <a:pt x="321996" y="134580"/>
                </a:lnTo>
                <a:lnTo>
                  <a:pt x="328964" y="126867"/>
                </a:lnTo>
                <a:lnTo>
                  <a:pt x="334562" y="121726"/>
                </a:lnTo>
                <a:lnTo>
                  <a:pt x="339246" y="118298"/>
                </a:lnTo>
                <a:lnTo>
                  <a:pt x="351473" y="111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5"/>
          <p:cNvSpPr/>
          <p:nvPr/>
        </p:nvSpPr>
        <p:spPr>
          <a:xfrm>
            <a:off x="6157912" y="3771900"/>
            <a:ext cx="231459" cy="128588"/>
          </a:xfrm>
          <a:custGeom>
            <a:avLst/>
            <a:gdLst/>
            <a:ahLst/>
            <a:cxnLst/>
            <a:rect l="0" t="0" r="0" b="0"/>
            <a:pathLst>
              <a:path w="231459" h="128588">
                <a:moveTo>
                  <a:pt x="0" y="128587"/>
                </a:moveTo>
                <a:lnTo>
                  <a:pt x="13653" y="119486"/>
                </a:lnTo>
                <a:lnTo>
                  <a:pt x="19579" y="114899"/>
                </a:lnTo>
                <a:lnTo>
                  <a:pt x="25436" y="109937"/>
                </a:lnTo>
                <a:lnTo>
                  <a:pt x="31244" y="104724"/>
                </a:lnTo>
                <a:lnTo>
                  <a:pt x="37022" y="100296"/>
                </a:lnTo>
                <a:lnTo>
                  <a:pt x="42779" y="96391"/>
                </a:lnTo>
                <a:lnTo>
                  <a:pt x="48522" y="92836"/>
                </a:lnTo>
                <a:lnTo>
                  <a:pt x="85383" y="73645"/>
                </a:lnTo>
                <a:lnTo>
                  <a:pt x="111215" y="60527"/>
                </a:lnTo>
                <a:lnTo>
                  <a:pt x="130340" y="49876"/>
                </a:lnTo>
                <a:lnTo>
                  <a:pt x="144996" y="40870"/>
                </a:lnTo>
                <a:lnTo>
                  <a:pt x="156671" y="32962"/>
                </a:lnTo>
                <a:lnTo>
                  <a:pt x="169218" y="25785"/>
                </a:lnTo>
                <a:lnTo>
                  <a:pt x="182345" y="1909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6"/>
          <p:cNvSpPr/>
          <p:nvPr/>
        </p:nvSpPr>
        <p:spPr>
          <a:xfrm>
            <a:off x="6128844" y="3643312"/>
            <a:ext cx="166229" cy="171451"/>
          </a:xfrm>
          <a:custGeom>
            <a:avLst/>
            <a:gdLst/>
            <a:ahLst/>
            <a:cxnLst/>
            <a:rect l="0" t="0" r="0" b="0"/>
            <a:pathLst>
              <a:path w="166229" h="171451">
                <a:moveTo>
                  <a:pt x="20496" y="171450"/>
                </a:moveTo>
                <a:lnTo>
                  <a:pt x="11394" y="166900"/>
                </a:lnTo>
                <a:lnTo>
                  <a:pt x="7760" y="163654"/>
                </a:lnTo>
                <a:lnTo>
                  <a:pt x="4385" y="159585"/>
                </a:lnTo>
                <a:lnTo>
                  <a:pt x="1183" y="154967"/>
                </a:lnTo>
                <a:lnTo>
                  <a:pt x="0" y="150937"/>
                </a:lnTo>
                <a:lnTo>
                  <a:pt x="165" y="147297"/>
                </a:lnTo>
                <a:lnTo>
                  <a:pt x="4947" y="132544"/>
                </a:lnTo>
                <a:lnTo>
                  <a:pt x="7272" y="125510"/>
                </a:lnTo>
                <a:lnTo>
                  <a:pt x="10727" y="118916"/>
                </a:lnTo>
                <a:lnTo>
                  <a:pt x="14936" y="112615"/>
                </a:lnTo>
                <a:lnTo>
                  <a:pt x="19647" y="106509"/>
                </a:lnTo>
                <a:lnTo>
                  <a:pt x="27549" y="97676"/>
                </a:lnTo>
                <a:lnTo>
                  <a:pt x="49031" y="75162"/>
                </a:lnTo>
                <a:lnTo>
                  <a:pt x="60474" y="65348"/>
                </a:lnTo>
                <a:lnTo>
                  <a:pt x="71913" y="56900"/>
                </a:lnTo>
                <a:lnTo>
                  <a:pt x="131184" y="17625"/>
                </a:lnTo>
                <a:lnTo>
                  <a:pt x="1662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7"/>
          <p:cNvSpPr/>
          <p:nvPr/>
        </p:nvSpPr>
        <p:spPr>
          <a:xfrm>
            <a:off x="5617845" y="3609022"/>
            <a:ext cx="694373" cy="51436"/>
          </a:xfrm>
          <a:custGeom>
            <a:avLst/>
            <a:gdLst/>
            <a:ahLst/>
            <a:cxnLst/>
            <a:rect l="0" t="0" r="0" b="0"/>
            <a:pathLst>
              <a:path w="694373" h="51436">
                <a:moveTo>
                  <a:pt x="0" y="51435"/>
                </a:moveTo>
                <a:lnTo>
                  <a:pt x="13652" y="46884"/>
                </a:lnTo>
                <a:lnTo>
                  <a:pt x="19579" y="45544"/>
                </a:lnTo>
                <a:lnTo>
                  <a:pt x="31244" y="44054"/>
                </a:lnTo>
                <a:lnTo>
                  <a:pt x="70719" y="43392"/>
                </a:lnTo>
                <a:lnTo>
                  <a:pt x="151446" y="42967"/>
                </a:lnTo>
                <a:lnTo>
                  <a:pt x="172401" y="41980"/>
                </a:lnTo>
                <a:lnTo>
                  <a:pt x="265300" y="36091"/>
                </a:lnTo>
                <a:lnTo>
                  <a:pt x="293171" y="35091"/>
                </a:lnTo>
                <a:lnTo>
                  <a:pt x="318258" y="34646"/>
                </a:lnTo>
                <a:lnTo>
                  <a:pt x="334092" y="33575"/>
                </a:lnTo>
                <a:lnTo>
                  <a:pt x="372005" y="29845"/>
                </a:lnTo>
                <a:lnTo>
                  <a:pt x="392783" y="28469"/>
                </a:lnTo>
                <a:lnTo>
                  <a:pt x="414255" y="27552"/>
                </a:lnTo>
                <a:lnTo>
                  <a:pt x="436190" y="26940"/>
                </a:lnTo>
                <a:lnTo>
                  <a:pt x="454623" y="25580"/>
                </a:lnTo>
                <a:lnTo>
                  <a:pt x="470722" y="23721"/>
                </a:lnTo>
                <a:lnTo>
                  <a:pt x="485265" y="21529"/>
                </a:lnTo>
                <a:lnTo>
                  <a:pt x="507342" y="19115"/>
                </a:lnTo>
                <a:lnTo>
                  <a:pt x="564892" y="13893"/>
                </a:lnTo>
                <a:lnTo>
                  <a:pt x="589955" y="12120"/>
                </a:lnTo>
                <a:lnTo>
                  <a:pt x="611426" y="10937"/>
                </a:lnTo>
                <a:lnTo>
                  <a:pt x="6943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Students will review properties of triangles.</a:t>
            </a:r>
          </a:p>
          <a:p>
            <a:r>
              <a:rPr lang="en-US" dirty="0" smtClean="0"/>
              <a:t>Students will learn about congruent triangles.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Students will describe the processes they used to solve problems involving triangles.</a:t>
            </a:r>
          </a:p>
          <a:p>
            <a:r>
              <a:rPr lang="en-US" dirty="0" smtClean="0"/>
              <a:t>Students will participate in class discussion, and ask clarifying questions when appropriate.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5410200" cy="4495800"/>
          </a:xfrm>
        </p:spPr>
        <p:txBody>
          <a:bodyPr/>
          <a:lstStyle/>
          <a:p>
            <a:r>
              <a:rPr lang="en-US" dirty="0" smtClean="0"/>
              <a:t>Two triangles are congruent if and only if their vertices can be matched up so that corresponding parts (angles and sides) of the triangle are congruent.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524000"/>
            <a:ext cx="305233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10"/>
          <p:cNvSpPr/>
          <p:nvPr/>
        </p:nvSpPr>
        <p:spPr>
          <a:xfrm>
            <a:off x="4151947" y="1980247"/>
            <a:ext cx="1594486" cy="51436"/>
          </a:xfrm>
          <a:custGeom>
            <a:avLst/>
            <a:gdLst/>
            <a:ahLst/>
            <a:cxnLst/>
            <a:rect l="0" t="0" r="0" b="0"/>
            <a:pathLst>
              <a:path w="1594486" h="51436">
                <a:moveTo>
                  <a:pt x="0" y="0"/>
                </a:moveTo>
                <a:lnTo>
                  <a:pt x="9102" y="0"/>
                </a:lnTo>
                <a:lnTo>
                  <a:pt x="14640" y="953"/>
                </a:lnTo>
                <a:lnTo>
                  <a:pt x="21190" y="2540"/>
                </a:lnTo>
                <a:lnTo>
                  <a:pt x="28414" y="4551"/>
                </a:lnTo>
                <a:lnTo>
                  <a:pt x="36088" y="5892"/>
                </a:lnTo>
                <a:lnTo>
                  <a:pt x="52234" y="7381"/>
                </a:lnTo>
                <a:lnTo>
                  <a:pt x="58635" y="8731"/>
                </a:lnTo>
                <a:lnTo>
                  <a:pt x="63855" y="10583"/>
                </a:lnTo>
                <a:lnTo>
                  <a:pt x="68288" y="12770"/>
                </a:lnTo>
                <a:lnTo>
                  <a:pt x="73148" y="14229"/>
                </a:lnTo>
                <a:lnTo>
                  <a:pt x="78293" y="15201"/>
                </a:lnTo>
                <a:lnTo>
                  <a:pt x="109340" y="16761"/>
                </a:lnTo>
                <a:lnTo>
                  <a:pt x="144188" y="18022"/>
                </a:lnTo>
                <a:lnTo>
                  <a:pt x="178066" y="21662"/>
                </a:lnTo>
                <a:lnTo>
                  <a:pt x="202531" y="23014"/>
                </a:lnTo>
                <a:lnTo>
                  <a:pt x="262734" y="24516"/>
                </a:lnTo>
                <a:lnTo>
                  <a:pt x="488592" y="25686"/>
                </a:lnTo>
                <a:lnTo>
                  <a:pt x="499083" y="26649"/>
                </a:lnTo>
                <a:lnTo>
                  <a:pt x="507982" y="28244"/>
                </a:lnTo>
                <a:lnTo>
                  <a:pt x="515820" y="30259"/>
                </a:lnTo>
                <a:lnTo>
                  <a:pt x="522950" y="31603"/>
                </a:lnTo>
                <a:lnTo>
                  <a:pt x="535952" y="33096"/>
                </a:lnTo>
                <a:lnTo>
                  <a:pt x="584920" y="34220"/>
                </a:lnTo>
                <a:lnTo>
                  <a:pt x="653617" y="34287"/>
                </a:lnTo>
                <a:lnTo>
                  <a:pt x="669107" y="35241"/>
                </a:lnTo>
                <a:lnTo>
                  <a:pt x="740014" y="41133"/>
                </a:lnTo>
                <a:lnTo>
                  <a:pt x="794033" y="46222"/>
                </a:lnTo>
                <a:lnTo>
                  <a:pt x="832011" y="46578"/>
                </a:lnTo>
                <a:lnTo>
                  <a:pt x="846139" y="45340"/>
                </a:lnTo>
                <a:lnTo>
                  <a:pt x="879617" y="43963"/>
                </a:lnTo>
                <a:lnTo>
                  <a:pt x="937233" y="43080"/>
                </a:lnTo>
                <a:lnTo>
                  <a:pt x="953435" y="43960"/>
                </a:lnTo>
                <a:lnTo>
                  <a:pt x="1011479" y="48797"/>
                </a:lnTo>
                <a:lnTo>
                  <a:pt x="1053125" y="49701"/>
                </a:lnTo>
                <a:lnTo>
                  <a:pt x="1069749" y="48374"/>
                </a:lnTo>
                <a:lnTo>
                  <a:pt x="1087498" y="46537"/>
                </a:lnTo>
                <a:lnTo>
                  <a:pt x="1102189" y="45312"/>
                </a:lnTo>
                <a:lnTo>
                  <a:pt x="1126131" y="43951"/>
                </a:lnTo>
                <a:lnTo>
                  <a:pt x="1303205" y="42926"/>
                </a:lnTo>
                <a:lnTo>
                  <a:pt x="1541420" y="42863"/>
                </a:lnTo>
                <a:lnTo>
                  <a:pt x="1554346" y="43815"/>
                </a:lnTo>
                <a:lnTo>
                  <a:pt x="1563916" y="45403"/>
                </a:lnTo>
                <a:lnTo>
                  <a:pt x="1571248" y="47413"/>
                </a:lnTo>
                <a:lnTo>
                  <a:pt x="1577089" y="48754"/>
                </a:lnTo>
                <a:lnTo>
                  <a:pt x="1586119" y="50243"/>
                </a:lnTo>
                <a:lnTo>
                  <a:pt x="1594485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1"/>
          <p:cNvSpPr/>
          <p:nvPr/>
        </p:nvSpPr>
        <p:spPr>
          <a:xfrm>
            <a:off x="868009" y="2400300"/>
            <a:ext cx="4724170" cy="68577"/>
          </a:xfrm>
          <a:custGeom>
            <a:avLst/>
            <a:gdLst/>
            <a:ahLst/>
            <a:cxnLst/>
            <a:rect l="0" t="0" r="0" b="0"/>
            <a:pathLst>
              <a:path w="4724170" h="68577">
                <a:moveTo>
                  <a:pt x="17815" y="0"/>
                </a:moveTo>
                <a:lnTo>
                  <a:pt x="4163" y="0"/>
                </a:lnTo>
                <a:lnTo>
                  <a:pt x="1094" y="952"/>
                </a:lnTo>
                <a:lnTo>
                  <a:pt x="0" y="2539"/>
                </a:lnTo>
                <a:lnTo>
                  <a:pt x="224" y="4551"/>
                </a:lnTo>
                <a:lnTo>
                  <a:pt x="373" y="6844"/>
                </a:lnTo>
                <a:lnTo>
                  <a:pt x="472" y="9325"/>
                </a:lnTo>
                <a:lnTo>
                  <a:pt x="538" y="11931"/>
                </a:lnTo>
                <a:lnTo>
                  <a:pt x="1535" y="13669"/>
                </a:lnTo>
                <a:lnTo>
                  <a:pt x="3152" y="14828"/>
                </a:lnTo>
                <a:lnTo>
                  <a:pt x="5182" y="15600"/>
                </a:lnTo>
                <a:lnTo>
                  <a:pt x="7488" y="17067"/>
                </a:lnTo>
                <a:lnTo>
                  <a:pt x="9978" y="18998"/>
                </a:lnTo>
                <a:lnTo>
                  <a:pt x="16267" y="24390"/>
                </a:lnTo>
                <a:lnTo>
                  <a:pt x="19667" y="25127"/>
                </a:lnTo>
                <a:lnTo>
                  <a:pt x="73802" y="26647"/>
                </a:lnTo>
                <a:lnTo>
                  <a:pt x="104928" y="30258"/>
                </a:lnTo>
                <a:lnTo>
                  <a:pt x="133041" y="31602"/>
                </a:lnTo>
                <a:lnTo>
                  <a:pt x="256426" y="33493"/>
                </a:lnTo>
                <a:lnTo>
                  <a:pt x="886418" y="34289"/>
                </a:lnTo>
                <a:lnTo>
                  <a:pt x="908351" y="35242"/>
                </a:lnTo>
                <a:lnTo>
                  <a:pt x="931546" y="36830"/>
                </a:lnTo>
                <a:lnTo>
                  <a:pt x="955582" y="38841"/>
                </a:lnTo>
                <a:lnTo>
                  <a:pt x="1059327" y="40740"/>
                </a:lnTo>
                <a:lnTo>
                  <a:pt x="1195931" y="43759"/>
                </a:lnTo>
                <a:lnTo>
                  <a:pt x="1212801" y="45365"/>
                </a:lnTo>
                <a:lnTo>
                  <a:pt x="1228810" y="47388"/>
                </a:lnTo>
                <a:lnTo>
                  <a:pt x="1244245" y="48737"/>
                </a:lnTo>
                <a:lnTo>
                  <a:pt x="1292533" y="50635"/>
                </a:lnTo>
                <a:lnTo>
                  <a:pt x="1354677" y="52150"/>
                </a:lnTo>
                <a:lnTo>
                  <a:pt x="1371019" y="53817"/>
                </a:lnTo>
                <a:lnTo>
                  <a:pt x="1385723" y="55880"/>
                </a:lnTo>
                <a:lnTo>
                  <a:pt x="1421244" y="58208"/>
                </a:lnTo>
                <a:lnTo>
                  <a:pt x="1572201" y="65083"/>
                </a:lnTo>
                <a:lnTo>
                  <a:pt x="1630039" y="67026"/>
                </a:lnTo>
                <a:lnTo>
                  <a:pt x="1758111" y="68375"/>
                </a:lnTo>
                <a:lnTo>
                  <a:pt x="1968181" y="68576"/>
                </a:lnTo>
                <a:lnTo>
                  <a:pt x="2001954" y="67625"/>
                </a:lnTo>
                <a:lnTo>
                  <a:pt x="2112458" y="62688"/>
                </a:lnTo>
                <a:lnTo>
                  <a:pt x="2200035" y="61198"/>
                </a:lnTo>
                <a:lnTo>
                  <a:pt x="2238438" y="59849"/>
                </a:lnTo>
                <a:lnTo>
                  <a:pt x="2272613" y="57997"/>
                </a:lnTo>
                <a:lnTo>
                  <a:pt x="2345828" y="52446"/>
                </a:lnTo>
                <a:lnTo>
                  <a:pt x="2487713" y="40516"/>
                </a:lnTo>
                <a:lnTo>
                  <a:pt x="2541758" y="37057"/>
                </a:lnTo>
                <a:lnTo>
                  <a:pt x="2561504" y="35182"/>
                </a:lnTo>
                <a:lnTo>
                  <a:pt x="2578477" y="32979"/>
                </a:lnTo>
                <a:lnTo>
                  <a:pt x="2593604" y="30559"/>
                </a:lnTo>
                <a:lnTo>
                  <a:pt x="2611308" y="28945"/>
                </a:lnTo>
                <a:lnTo>
                  <a:pt x="2651299" y="27152"/>
                </a:lnTo>
                <a:lnTo>
                  <a:pt x="2726925" y="25048"/>
                </a:lnTo>
                <a:lnTo>
                  <a:pt x="2809364" y="21292"/>
                </a:lnTo>
                <a:lnTo>
                  <a:pt x="2842778" y="18957"/>
                </a:lnTo>
                <a:lnTo>
                  <a:pt x="2868864" y="16448"/>
                </a:lnTo>
                <a:lnTo>
                  <a:pt x="2890065" y="13823"/>
                </a:lnTo>
                <a:lnTo>
                  <a:pt x="2914676" y="12072"/>
                </a:lnTo>
                <a:lnTo>
                  <a:pt x="2969961" y="10128"/>
                </a:lnTo>
                <a:lnTo>
                  <a:pt x="3153523" y="8709"/>
                </a:lnTo>
                <a:lnTo>
                  <a:pt x="3173182" y="7710"/>
                </a:lnTo>
                <a:lnTo>
                  <a:pt x="3193908" y="6093"/>
                </a:lnTo>
                <a:lnTo>
                  <a:pt x="3215346" y="4062"/>
                </a:lnTo>
                <a:lnTo>
                  <a:pt x="3232494" y="2707"/>
                </a:lnTo>
                <a:lnTo>
                  <a:pt x="3274093" y="802"/>
                </a:lnTo>
                <a:lnTo>
                  <a:pt x="3363358" y="1022"/>
                </a:lnTo>
                <a:lnTo>
                  <a:pt x="3374032" y="2587"/>
                </a:lnTo>
                <a:lnTo>
                  <a:pt x="3384006" y="4582"/>
                </a:lnTo>
                <a:lnTo>
                  <a:pt x="3394465" y="5912"/>
                </a:lnTo>
                <a:lnTo>
                  <a:pt x="3481807" y="8047"/>
                </a:lnTo>
                <a:lnTo>
                  <a:pt x="4561721" y="8572"/>
                </a:lnTo>
                <a:lnTo>
                  <a:pt x="4585373" y="9525"/>
                </a:lnTo>
                <a:lnTo>
                  <a:pt x="4604952" y="11112"/>
                </a:lnTo>
                <a:lnTo>
                  <a:pt x="4621814" y="13123"/>
                </a:lnTo>
                <a:lnTo>
                  <a:pt x="4634960" y="14463"/>
                </a:lnTo>
                <a:lnTo>
                  <a:pt x="4667327" y="16350"/>
                </a:lnTo>
                <a:lnTo>
                  <a:pt x="4724169" y="17075"/>
                </a:lnTo>
                <a:lnTo>
                  <a:pt x="4720648" y="17114"/>
                </a:lnTo>
                <a:lnTo>
                  <a:pt x="4717043" y="18076"/>
                </a:lnTo>
                <a:lnTo>
                  <a:pt x="4712734" y="19671"/>
                </a:lnTo>
                <a:lnTo>
                  <a:pt x="4698400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2"/>
          <p:cNvSpPr/>
          <p:nvPr/>
        </p:nvSpPr>
        <p:spPr>
          <a:xfrm>
            <a:off x="817244" y="2768954"/>
            <a:ext cx="4989197" cy="68434"/>
          </a:xfrm>
          <a:custGeom>
            <a:avLst/>
            <a:gdLst/>
            <a:ahLst/>
            <a:cxnLst/>
            <a:rect l="0" t="0" r="0" b="0"/>
            <a:pathLst>
              <a:path w="4989197" h="68434">
                <a:moveTo>
                  <a:pt x="0" y="59971"/>
                </a:moveTo>
                <a:lnTo>
                  <a:pt x="42932" y="59018"/>
                </a:lnTo>
                <a:lnTo>
                  <a:pt x="53387" y="57431"/>
                </a:lnTo>
                <a:lnTo>
                  <a:pt x="64166" y="55420"/>
                </a:lnTo>
                <a:lnTo>
                  <a:pt x="76115" y="54079"/>
                </a:lnTo>
                <a:lnTo>
                  <a:pt x="102092" y="52590"/>
                </a:lnTo>
                <a:lnTo>
                  <a:pt x="159992" y="46848"/>
                </a:lnTo>
                <a:lnTo>
                  <a:pt x="198101" y="42649"/>
                </a:lnTo>
                <a:lnTo>
                  <a:pt x="229223" y="39851"/>
                </a:lnTo>
                <a:lnTo>
                  <a:pt x="255685" y="37985"/>
                </a:lnTo>
                <a:lnTo>
                  <a:pt x="297471" y="35912"/>
                </a:lnTo>
                <a:lnTo>
                  <a:pt x="384994" y="34318"/>
                </a:lnTo>
                <a:lnTo>
                  <a:pt x="393823" y="33344"/>
                </a:lnTo>
                <a:lnTo>
                  <a:pt x="402566" y="31742"/>
                </a:lnTo>
                <a:lnTo>
                  <a:pt x="411253" y="29721"/>
                </a:lnTo>
                <a:lnTo>
                  <a:pt x="422758" y="28374"/>
                </a:lnTo>
                <a:lnTo>
                  <a:pt x="476735" y="26479"/>
                </a:lnTo>
                <a:lnTo>
                  <a:pt x="548750" y="26035"/>
                </a:lnTo>
                <a:lnTo>
                  <a:pt x="665212" y="20758"/>
                </a:lnTo>
                <a:lnTo>
                  <a:pt x="825115" y="12157"/>
                </a:lnTo>
                <a:lnTo>
                  <a:pt x="985523" y="4700"/>
                </a:lnTo>
                <a:lnTo>
                  <a:pt x="1132065" y="2068"/>
                </a:lnTo>
                <a:lnTo>
                  <a:pt x="1688190" y="0"/>
                </a:lnTo>
                <a:lnTo>
                  <a:pt x="1774562" y="2519"/>
                </a:lnTo>
                <a:lnTo>
                  <a:pt x="1883744" y="6753"/>
                </a:lnTo>
                <a:lnTo>
                  <a:pt x="1933547" y="8696"/>
                </a:lnTo>
                <a:lnTo>
                  <a:pt x="2014776" y="14192"/>
                </a:lnTo>
                <a:lnTo>
                  <a:pt x="2072499" y="16244"/>
                </a:lnTo>
                <a:lnTo>
                  <a:pt x="2133947" y="17804"/>
                </a:lnTo>
                <a:lnTo>
                  <a:pt x="2230258" y="22924"/>
                </a:lnTo>
                <a:lnTo>
                  <a:pt x="2278054" y="24455"/>
                </a:lnTo>
                <a:lnTo>
                  <a:pt x="2379306" y="32756"/>
                </a:lnTo>
                <a:lnTo>
                  <a:pt x="2446312" y="38970"/>
                </a:lnTo>
                <a:lnTo>
                  <a:pt x="2594422" y="48415"/>
                </a:lnTo>
                <a:lnTo>
                  <a:pt x="2772143" y="56546"/>
                </a:lnTo>
                <a:lnTo>
                  <a:pt x="2836074" y="58449"/>
                </a:lnTo>
                <a:lnTo>
                  <a:pt x="2925023" y="60472"/>
                </a:lnTo>
                <a:lnTo>
                  <a:pt x="3049273" y="66667"/>
                </a:lnTo>
                <a:lnTo>
                  <a:pt x="3178638" y="68433"/>
                </a:lnTo>
                <a:lnTo>
                  <a:pt x="3251688" y="65954"/>
                </a:lnTo>
                <a:lnTo>
                  <a:pt x="3296505" y="63960"/>
                </a:lnTo>
                <a:lnTo>
                  <a:pt x="3514309" y="61153"/>
                </a:lnTo>
                <a:lnTo>
                  <a:pt x="3651973" y="60321"/>
                </a:lnTo>
                <a:lnTo>
                  <a:pt x="3688139" y="61156"/>
                </a:lnTo>
                <a:lnTo>
                  <a:pt x="3831837" y="66802"/>
                </a:lnTo>
                <a:lnTo>
                  <a:pt x="3949045" y="65487"/>
                </a:lnTo>
                <a:lnTo>
                  <a:pt x="4066323" y="61605"/>
                </a:lnTo>
                <a:lnTo>
                  <a:pt x="4121830" y="59745"/>
                </a:lnTo>
                <a:lnTo>
                  <a:pt x="4248480" y="53329"/>
                </a:lnTo>
                <a:lnTo>
                  <a:pt x="4292324" y="51304"/>
                </a:lnTo>
                <a:lnTo>
                  <a:pt x="4361393" y="45761"/>
                </a:lnTo>
                <a:lnTo>
                  <a:pt x="4413713" y="43695"/>
                </a:lnTo>
                <a:lnTo>
                  <a:pt x="4462236" y="42131"/>
                </a:lnTo>
                <a:lnTo>
                  <a:pt x="4481679" y="40457"/>
                </a:lnTo>
                <a:lnTo>
                  <a:pt x="4502261" y="38389"/>
                </a:lnTo>
                <a:lnTo>
                  <a:pt x="4519793" y="36058"/>
                </a:lnTo>
                <a:lnTo>
                  <a:pt x="4535290" y="33551"/>
                </a:lnTo>
                <a:lnTo>
                  <a:pt x="4549432" y="30928"/>
                </a:lnTo>
                <a:lnTo>
                  <a:pt x="4562670" y="29179"/>
                </a:lnTo>
                <a:lnTo>
                  <a:pt x="4587538" y="27235"/>
                </a:lnTo>
                <a:lnTo>
                  <a:pt x="4733385" y="25885"/>
                </a:lnTo>
                <a:lnTo>
                  <a:pt x="4989196" y="256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"/>
          <p:cNvSpPr/>
          <p:nvPr/>
        </p:nvSpPr>
        <p:spPr>
          <a:xfrm>
            <a:off x="874794" y="3154681"/>
            <a:ext cx="3457177" cy="85725"/>
          </a:xfrm>
          <a:custGeom>
            <a:avLst/>
            <a:gdLst/>
            <a:ahLst/>
            <a:cxnLst/>
            <a:rect l="0" t="0" r="0" b="0"/>
            <a:pathLst>
              <a:path w="3457177" h="85725">
                <a:moveTo>
                  <a:pt x="11030" y="85724"/>
                </a:moveTo>
                <a:lnTo>
                  <a:pt x="1929" y="81173"/>
                </a:lnTo>
                <a:lnTo>
                  <a:pt x="200" y="79832"/>
                </a:lnTo>
                <a:lnTo>
                  <a:pt x="0" y="78938"/>
                </a:lnTo>
                <a:lnTo>
                  <a:pt x="819" y="78343"/>
                </a:lnTo>
                <a:lnTo>
                  <a:pt x="101164" y="77165"/>
                </a:lnTo>
                <a:lnTo>
                  <a:pt x="119670" y="78110"/>
                </a:lnTo>
                <a:lnTo>
                  <a:pt x="127272" y="79695"/>
                </a:lnTo>
                <a:lnTo>
                  <a:pt x="134245" y="81705"/>
                </a:lnTo>
                <a:lnTo>
                  <a:pt x="149612" y="83937"/>
                </a:lnTo>
                <a:lnTo>
                  <a:pt x="227669" y="82654"/>
                </a:lnTo>
                <a:lnTo>
                  <a:pt x="357477" y="78782"/>
                </a:lnTo>
                <a:lnTo>
                  <a:pt x="483479" y="77366"/>
                </a:lnTo>
                <a:lnTo>
                  <a:pt x="704924" y="77159"/>
                </a:lnTo>
                <a:lnTo>
                  <a:pt x="746465" y="74615"/>
                </a:lnTo>
                <a:lnTo>
                  <a:pt x="764210" y="72603"/>
                </a:lnTo>
                <a:lnTo>
                  <a:pt x="796627" y="70367"/>
                </a:lnTo>
                <a:lnTo>
                  <a:pt x="907034" y="67862"/>
                </a:lnTo>
                <a:lnTo>
                  <a:pt x="928406" y="66196"/>
                </a:lnTo>
                <a:lnTo>
                  <a:pt x="948369" y="64132"/>
                </a:lnTo>
                <a:lnTo>
                  <a:pt x="985791" y="61840"/>
                </a:lnTo>
                <a:lnTo>
                  <a:pt x="1204229" y="55563"/>
                </a:lnTo>
                <a:lnTo>
                  <a:pt x="1397027" y="45405"/>
                </a:lnTo>
                <a:lnTo>
                  <a:pt x="1480787" y="39864"/>
                </a:lnTo>
                <a:lnTo>
                  <a:pt x="1513790" y="37053"/>
                </a:lnTo>
                <a:lnTo>
                  <a:pt x="1541508" y="34227"/>
                </a:lnTo>
                <a:lnTo>
                  <a:pt x="1565701" y="31390"/>
                </a:lnTo>
                <a:lnTo>
                  <a:pt x="1658912" y="22846"/>
                </a:lnTo>
                <a:lnTo>
                  <a:pt x="1687786" y="20945"/>
                </a:lnTo>
                <a:lnTo>
                  <a:pt x="1760279" y="18270"/>
                </a:lnTo>
                <a:lnTo>
                  <a:pt x="1836368" y="16525"/>
                </a:lnTo>
                <a:lnTo>
                  <a:pt x="1990911" y="10424"/>
                </a:lnTo>
                <a:lnTo>
                  <a:pt x="2040645" y="8442"/>
                </a:lnTo>
                <a:lnTo>
                  <a:pt x="2063242" y="6580"/>
                </a:lnTo>
                <a:lnTo>
                  <a:pt x="2084974" y="4386"/>
                </a:lnTo>
                <a:lnTo>
                  <a:pt x="2144681" y="1949"/>
                </a:lnTo>
                <a:lnTo>
                  <a:pt x="2276803" y="255"/>
                </a:lnTo>
                <a:lnTo>
                  <a:pt x="2544061" y="0"/>
                </a:lnTo>
                <a:lnTo>
                  <a:pt x="2578272" y="2539"/>
                </a:lnTo>
                <a:lnTo>
                  <a:pt x="2594062" y="4550"/>
                </a:lnTo>
                <a:lnTo>
                  <a:pt x="2705587" y="9324"/>
                </a:lnTo>
                <a:lnTo>
                  <a:pt x="3120464" y="22958"/>
                </a:lnTo>
                <a:lnTo>
                  <a:pt x="3302804" y="32608"/>
                </a:lnTo>
                <a:lnTo>
                  <a:pt x="3404453" y="34141"/>
                </a:lnTo>
                <a:lnTo>
                  <a:pt x="3421996" y="36763"/>
                </a:lnTo>
                <a:lnTo>
                  <a:pt x="3428007" y="38796"/>
                </a:lnTo>
                <a:lnTo>
                  <a:pt x="3432967" y="41103"/>
                </a:lnTo>
                <a:lnTo>
                  <a:pt x="3437227" y="43594"/>
                </a:lnTo>
                <a:lnTo>
                  <a:pt x="3457176" y="51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parts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7924800" cy="4419599"/>
          </a:xfrm>
        </p:spPr>
        <p:txBody>
          <a:bodyPr/>
          <a:lstStyle/>
          <a:p>
            <a:r>
              <a:rPr lang="en-US" dirty="0" smtClean="0"/>
              <a:t>Angle R is opposite line segment SQ.</a:t>
            </a:r>
          </a:p>
          <a:p>
            <a:r>
              <a:rPr lang="en-US" dirty="0" smtClean="0"/>
              <a:t>Line segment SQ is included between angles S and Q.</a:t>
            </a:r>
          </a:p>
          <a:p>
            <a:r>
              <a:rPr lang="en-US" dirty="0" smtClean="0"/>
              <a:t>Angle S is opposite line segment QR.</a:t>
            </a:r>
          </a:p>
          <a:p>
            <a:r>
              <a:rPr lang="en-US" dirty="0" smtClean="0"/>
              <a:t>Angle Q is included between line segments QS and QR.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267200"/>
            <a:ext cx="378374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04"/>
          <p:cNvSpPr/>
          <p:nvPr/>
        </p:nvSpPr>
        <p:spPr>
          <a:xfrm>
            <a:off x="5746432" y="5426402"/>
            <a:ext cx="2211706" cy="668646"/>
          </a:xfrm>
          <a:custGeom>
            <a:avLst/>
            <a:gdLst/>
            <a:ahLst/>
            <a:cxnLst/>
            <a:rect l="0" t="0" r="0" b="0"/>
            <a:pathLst>
              <a:path w="2211706" h="668646">
                <a:moveTo>
                  <a:pt x="0" y="8563"/>
                </a:moveTo>
                <a:lnTo>
                  <a:pt x="0" y="4012"/>
                </a:lnTo>
                <a:lnTo>
                  <a:pt x="953" y="2671"/>
                </a:lnTo>
                <a:lnTo>
                  <a:pt x="2540" y="1777"/>
                </a:lnTo>
                <a:lnTo>
                  <a:pt x="6844" y="784"/>
                </a:lnTo>
                <a:lnTo>
                  <a:pt x="75786" y="0"/>
                </a:lnTo>
                <a:lnTo>
                  <a:pt x="131909" y="4542"/>
                </a:lnTo>
                <a:lnTo>
                  <a:pt x="193560" y="17359"/>
                </a:lnTo>
                <a:lnTo>
                  <a:pt x="219276" y="23234"/>
                </a:lnTo>
                <a:lnTo>
                  <a:pt x="240482" y="25219"/>
                </a:lnTo>
                <a:lnTo>
                  <a:pt x="244141" y="26334"/>
                </a:lnTo>
                <a:lnTo>
                  <a:pt x="285025" y="45846"/>
                </a:lnTo>
                <a:lnTo>
                  <a:pt x="336547" y="58874"/>
                </a:lnTo>
                <a:lnTo>
                  <a:pt x="400524" y="73499"/>
                </a:lnTo>
                <a:lnTo>
                  <a:pt x="465399" y="94242"/>
                </a:lnTo>
                <a:lnTo>
                  <a:pt x="540981" y="114810"/>
                </a:lnTo>
                <a:lnTo>
                  <a:pt x="600960" y="129305"/>
                </a:lnTo>
                <a:lnTo>
                  <a:pt x="611898" y="133663"/>
                </a:lnTo>
                <a:lnTo>
                  <a:pt x="676538" y="145793"/>
                </a:lnTo>
                <a:lnTo>
                  <a:pt x="733005" y="162501"/>
                </a:lnTo>
                <a:lnTo>
                  <a:pt x="750587" y="168792"/>
                </a:lnTo>
                <a:lnTo>
                  <a:pt x="759362" y="171216"/>
                </a:lnTo>
                <a:lnTo>
                  <a:pt x="775012" y="176983"/>
                </a:lnTo>
                <a:lnTo>
                  <a:pt x="790762" y="180068"/>
                </a:lnTo>
                <a:lnTo>
                  <a:pt x="802836" y="185638"/>
                </a:lnTo>
                <a:lnTo>
                  <a:pt x="848142" y="198028"/>
                </a:lnTo>
                <a:lnTo>
                  <a:pt x="889714" y="214054"/>
                </a:lnTo>
                <a:lnTo>
                  <a:pt x="954342" y="234472"/>
                </a:lnTo>
                <a:lnTo>
                  <a:pt x="1000398" y="248635"/>
                </a:lnTo>
                <a:lnTo>
                  <a:pt x="1046810" y="268348"/>
                </a:lnTo>
                <a:lnTo>
                  <a:pt x="1073481" y="279024"/>
                </a:lnTo>
                <a:lnTo>
                  <a:pt x="1097095" y="284661"/>
                </a:lnTo>
                <a:lnTo>
                  <a:pt x="1137614" y="303296"/>
                </a:lnTo>
                <a:lnTo>
                  <a:pt x="1177496" y="321770"/>
                </a:lnTo>
                <a:lnTo>
                  <a:pt x="1221696" y="341712"/>
                </a:lnTo>
                <a:lnTo>
                  <a:pt x="1261661" y="360966"/>
                </a:lnTo>
                <a:lnTo>
                  <a:pt x="1275431" y="365212"/>
                </a:lnTo>
                <a:lnTo>
                  <a:pt x="1287901" y="368051"/>
                </a:lnTo>
                <a:lnTo>
                  <a:pt x="1335401" y="384891"/>
                </a:lnTo>
                <a:lnTo>
                  <a:pt x="1383042" y="404244"/>
                </a:lnTo>
                <a:lnTo>
                  <a:pt x="1444677" y="424617"/>
                </a:lnTo>
                <a:lnTo>
                  <a:pt x="1464690" y="429971"/>
                </a:lnTo>
                <a:lnTo>
                  <a:pt x="1480145" y="435049"/>
                </a:lnTo>
                <a:lnTo>
                  <a:pt x="1488422" y="437190"/>
                </a:lnTo>
                <a:lnTo>
                  <a:pt x="1503792" y="442798"/>
                </a:lnTo>
                <a:lnTo>
                  <a:pt x="1526053" y="447715"/>
                </a:lnTo>
                <a:lnTo>
                  <a:pt x="1560391" y="459353"/>
                </a:lnTo>
                <a:lnTo>
                  <a:pt x="1585387" y="464744"/>
                </a:lnTo>
                <a:lnTo>
                  <a:pt x="1597109" y="468485"/>
                </a:lnTo>
                <a:lnTo>
                  <a:pt x="1671260" y="484873"/>
                </a:lnTo>
                <a:lnTo>
                  <a:pt x="1687663" y="487909"/>
                </a:lnTo>
                <a:lnTo>
                  <a:pt x="1731412" y="503353"/>
                </a:lnTo>
                <a:lnTo>
                  <a:pt x="1763560" y="509841"/>
                </a:lnTo>
                <a:lnTo>
                  <a:pt x="1776945" y="514881"/>
                </a:lnTo>
                <a:lnTo>
                  <a:pt x="1781848" y="517558"/>
                </a:lnTo>
                <a:lnTo>
                  <a:pt x="1792375" y="520533"/>
                </a:lnTo>
                <a:lnTo>
                  <a:pt x="1803404" y="522808"/>
                </a:lnTo>
                <a:lnTo>
                  <a:pt x="1869130" y="544892"/>
                </a:lnTo>
                <a:lnTo>
                  <a:pt x="1913584" y="559148"/>
                </a:lnTo>
                <a:lnTo>
                  <a:pt x="1922997" y="562830"/>
                </a:lnTo>
                <a:lnTo>
                  <a:pt x="1939341" y="567734"/>
                </a:lnTo>
                <a:lnTo>
                  <a:pt x="1965182" y="577592"/>
                </a:lnTo>
                <a:lnTo>
                  <a:pt x="1990007" y="582820"/>
                </a:lnTo>
                <a:lnTo>
                  <a:pt x="2029150" y="603030"/>
                </a:lnTo>
                <a:lnTo>
                  <a:pt x="2053198" y="617224"/>
                </a:lnTo>
                <a:lnTo>
                  <a:pt x="2070760" y="623247"/>
                </a:lnTo>
                <a:lnTo>
                  <a:pt x="2074879" y="624092"/>
                </a:lnTo>
                <a:lnTo>
                  <a:pt x="2081997" y="627571"/>
                </a:lnTo>
                <a:lnTo>
                  <a:pt x="2085227" y="629833"/>
                </a:lnTo>
                <a:lnTo>
                  <a:pt x="2091358" y="632346"/>
                </a:lnTo>
                <a:lnTo>
                  <a:pt x="2094326" y="633015"/>
                </a:lnTo>
                <a:lnTo>
                  <a:pt x="2141528" y="652928"/>
                </a:lnTo>
                <a:lnTo>
                  <a:pt x="2144918" y="655310"/>
                </a:lnTo>
                <a:lnTo>
                  <a:pt x="2151224" y="657956"/>
                </a:lnTo>
                <a:lnTo>
                  <a:pt x="2160130" y="659446"/>
                </a:lnTo>
                <a:lnTo>
                  <a:pt x="2163034" y="659655"/>
                </a:lnTo>
                <a:lnTo>
                  <a:pt x="2184187" y="666803"/>
                </a:lnTo>
                <a:lnTo>
                  <a:pt x="2211705" y="6686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"/>
          <p:cNvSpPr/>
          <p:nvPr/>
        </p:nvSpPr>
        <p:spPr>
          <a:xfrm>
            <a:off x="7749940" y="5855017"/>
            <a:ext cx="211852" cy="265687"/>
          </a:xfrm>
          <a:custGeom>
            <a:avLst/>
            <a:gdLst/>
            <a:ahLst/>
            <a:cxnLst/>
            <a:rect l="0" t="0" r="0" b="0"/>
            <a:pathLst>
              <a:path w="211852" h="265687">
                <a:moveTo>
                  <a:pt x="11029" y="248603"/>
                </a:moveTo>
                <a:lnTo>
                  <a:pt x="1928" y="257705"/>
                </a:lnTo>
                <a:lnTo>
                  <a:pt x="200" y="260386"/>
                </a:lnTo>
                <a:lnTo>
                  <a:pt x="0" y="262173"/>
                </a:lnTo>
                <a:lnTo>
                  <a:pt x="819" y="263364"/>
                </a:lnTo>
                <a:lnTo>
                  <a:pt x="3270" y="264159"/>
                </a:lnTo>
                <a:lnTo>
                  <a:pt x="6809" y="264688"/>
                </a:lnTo>
                <a:lnTo>
                  <a:pt x="11073" y="265042"/>
                </a:lnTo>
                <a:lnTo>
                  <a:pt x="33591" y="265434"/>
                </a:lnTo>
                <a:lnTo>
                  <a:pt x="75070" y="265686"/>
                </a:lnTo>
                <a:lnTo>
                  <a:pt x="82298" y="264754"/>
                </a:lnTo>
                <a:lnTo>
                  <a:pt x="89975" y="263180"/>
                </a:lnTo>
                <a:lnTo>
                  <a:pt x="97949" y="261179"/>
                </a:lnTo>
                <a:lnTo>
                  <a:pt x="105171" y="259844"/>
                </a:lnTo>
                <a:lnTo>
                  <a:pt x="111891" y="258955"/>
                </a:lnTo>
                <a:lnTo>
                  <a:pt x="118275" y="258361"/>
                </a:lnTo>
                <a:lnTo>
                  <a:pt x="127294" y="257013"/>
                </a:lnTo>
                <a:lnTo>
                  <a:pt x="158931" y="251518"/>
                </a:lnTo>
                <a:lnTo>
                  <a:pt x="165828" y="250546"/>
                </a:lnTo>
                <a:lnTo>
                  <a:pt x="171379" y="249899"/>
                </a:lnTo>
                <a:lnTo>
                  <a:pt x="176032" y="248514"/>
                </a:lnTo>
                <a:lnTo>
                  <a:pt x="180086" y="246638"/>
                </a:lnTo>
                <a:lnTo>
                  <a:pt x="183742" y="244436"/>
                </a:lnTo>
                <a:lnTo>
                  <a:pt x="188083" y="242015"/>
                </a:lnTo>
                <a:lnTo>
                  <a:pt x="205172" y="233036"/>
                </a:lnTo>
                <a:lnTo>
                  <a:pt x="209393" y="227079"/>
                </a:lnTo>
                <a:lnTo>
                  <a:pt x="211851" y="222824"/>
                </a:lnTo>
                <a:lnTo>
                  <a:pt x="211585" y="218082"/>
                </a:lnTo>
                <a:lnTo>
                  <a:pt x="209504" y="213016"/>
                </a:lnTo>
                <a:lnTo>
                  <a:pt x="206211" y="207733"/>
                </a:lnTo>
                <a:lnTo>
                  <a:pt x="203063" y="203258"/>
                </a:lnTo>
                <a:lnTo>
                  <a:pt x="179169" y="172511"/>
                </a:lnTo>
                <a:lnTo>
                  <a:pt x="171700" y="164537"/>
                </a:lnTo>
                <a:lnTo>
                  <a:pt x="163863" y="157317"/>
                </a:lnTo>
                <a:lnTo>
                  <a:pt x="155782" y="150598"/>
                </a:lnTo>
                <a:lnTo>
                  <a:pt x="148487" y="143261"/>
                </a:lnTo>
                <a:lnTo>
                  <a:pt x="141721" y="135513"/>
                </a:lnTo>
                <a:lnTo>
                  <a:pt x="135305" y="127489"/>
                </a:lnTo>
                <a:lnTo>
                  <a:pt x="125312" y="116425"/>
                </a:lnTo>
                <a:lnTo>
                  <a:pt x="98970" y="88892"/>
                </a:lnTo>
                <a:lnTo>
                  <a:pt x="85849" y="74502"/>
                </a:lnTo>
                <a:lnTo>
                  <a:pt x="73291" y="60145"/>
                </a:lnTo>
                <a:lnTo>
                  <a:pt x="61111" y="45812"/>
                </a:lnTo>
                <a:lnTo>
                  <a:pt x="42495" y="24806"/>
                </a:lnTo>
                <a:lnTo>
                  <a:pt x="19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6"/>
          <p:cNvSpPr/>
          <p:nvPr/>
        </p:nvSpPr>
        <p:spPr>
          <a:xfrm>
            <a:off x="5420677" y="1843087"/>
            <a:ext cx="300039" cy="42864"/>
          </a:xfrm>
          <a:custGeom>
            <a:avLst/>
            <a:gdLst/>
            <a:ahLst/>
            <a:cxnLst/>
            <a:rect l="0" t="0" r="0" b="0"/>
            <a:pathLst>
              <a:path w="300039" h="42864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5181" y="9290"/>
                </a:lnTo>
                <a:lnTo>
                  <a:pt x="17741" y="10956"/>
                </a:lnTo>
                <a:lnTo>
                  <a:pt x="20400" y="13019"/>
                </a:lnTo>
                <a:lnTo>
                  <a:pt x="24077" y="14394"/>
                </a:lnTo>
                <a:lnTo>
                  <a:pt x="28434" y="15311"/>
                </a:lnTo>
                <a:lnTo>
                  <a:pt x="37403" y="16330"/>
                </a:lnTo>
                <a:lnTo>
                  <a:pt x="44563" y="16783"/>
                </a:lnTo>
                <a:lnTo>
                  <a:pt x="47807" y="17856"/>
                </a:lnTo>
                <a:lnTo>
                  <a:pt x="50921" y="19524"/>
                </a:lnTo>
                <a:lnTo>
                  <a:pt x="53950" y="21589"/>
                </a:lnTo>
                <a:lnTo>
                  <a:pt x="61684" y="22965"/>
                </a:lnTo>
                <a:lnTo>
                  <a:pt x="72555" y="23882"/>
                </a:lnTo>
                <a:lnTo>
                  <a:pt x="96064" y="24902"/>
                </a:lnTo>
                <a:lnTo>
                  <a:pt x="112863" y="25355"/>
                </a:lnTo>
                <a:lnTo>
                  <a:pt x="137581" y="25610"/>
                </a:lnTo>
                <a:lnTo>
                  <a:pt x="156491" y="27551"/>
                </a:lnTo>
                <a:lnTo>
                  <a:pt x="249634" y="39274"/>
                </a:lnTo>
                <a:lnTo>
                  <a:pt x="260720" y="40470"/>
                </a:lnTo>
                <a:lnTo>
                  <a:pt x="270016" y="41267"/>
                </a:lnTo>
                <a:lnTo>
                  <a:pt x="278118" y="41799"/>
                </a:lnTo>
                <a:lnTo>
                  <a:pt x="30003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7"/>
          <p:cNvSpPr/>
          <p:nvPr/>
        </p:nvSpPr>
        <p:spPr>
          <a:xfrm>
            <a:off x="5027197" y="5983733"/>
            <a:ext cx="530424" cy="496677"/>
          </a:xfrm>
          <a:custGeom>
            <a:avLst/>
            <a:gdLst/>
            <a:ahLst/>
            <a:cxnLst/>
            <a:rect l="0" t="0" r="0" b="0"/>
            <a:pathLst>
              <a:path w="530424" h="496677">
                <a:moveTo>
                  <a:pt x="170595" y="128459"/>
                </a:moveTo>
                <a:lnTo>
                  <a:pt x="131969" y="128459"/>
                </a:lnTo>
                <a:lnTo>
                  <a:pt x="126747" y="129412"/>
                </a:lnTo>
                <a:lnTo>
                  <a:pt x="113894" y="135303"/>
                </a:lnTo>
                <a:lnTo>
                  <a:pt x="98444" y="144034"/>
                </a:lnTo>
                <a:lnTo>
                  <a:pt x="87410" y="153161"/>
                </a:lnTo>
                <a:lnTo>
                  <a:pt x="76157" y="163568"/>
                </a:lnTo>
                <a:lnTo>
                  <a:pt x="65757" y="174543"/>
                </a:lnTo>
                <a:lnTo>
                  <a:pt x="54548" y="190480"/>
                </a:lnTo>
                <a:lnTo>
                  <a:pt x="45194" y="202610"/>
                </a:lnTo>
                <a:lnTo>
                  <a:pt x="36390" y="217846"/>
                </a:lnTo>
                <a:lnTo>
                  <a:pt x="30621" y="228829"/>
                </a:lnTo>
                <a:lnTo>
                  <a:pt x="24882" y="242600"/>
                </a:lnTo>
                <a:lnTo>
                  <a:pt x="22018" y="250274"/>
                </a:lnTo>
                <a:lnTo>
                  <a:pt x="8885" y="288377"/>
                </a:lnTo>
                <a:lnTo>
                  <a:pt x="5639" y="302699"/>
                </a:lnTo>
                <a:lnTo>
                  <a:pt x="3474" y="317009"/>
                </a:lnTo>
                <a:lnTo>
                  <a:pt x="2031" y="331311"/>
                </a:lnTo>
                <a:lnTo>
                  <a:pt x="1069" y="342752"/>
                </a:lnTo>
                <a:lnTo>
                  <a:pt x="428" y="352283"/>
                </a:lnTo>
                <a:lnTo>
                  <a:pt x="0" y="360543"/>
                </a:lnTo>
                <a:lnTo>
                  <a:pt x="668" y="369859"/>
                </a:lnTo>
                <a:lnTo>
                  <a:pt x="2065" y="379880"/>
                </a:lnTo>
                <a:lnTo>
                  <a:pt x="3949" y="390371"/>
                </a:lnTo>
                <a:lnTo>
                  <a:pt x="6158" y="399269"/>
                </a:lnTo>
                <a:lnTo>
                  <a:pt x="11152" y="414237"/>
                </a:lnTo>
                <a:lnTo>
                  <a:pt x="16546" y="427239"/>
                </a:lnTo>
                <a:lnTo>
                  <a:pt x="19319" y="433373"/>
                </a:lnTo>
                <a:lnTo>
                  <a:pt x="23071" y="438415"/>
                </a:lnTo>
                <a:lnTo>
                  <a:pt x="38408" y="451014"/>
                </a:lnTo>
                <a:lnTo>
                  <a:pt x="52790" y="461048"/>
                </a:lnTo>
                <a:lnTo>
                  <a:pt x="67850" y="472855"/>
                </a:lnTo>
                <a:lnTo>
                  <a:pt x="82896" y="482385"/>
                </a:lnTo>
                <a:lnTo>
                  <a:pt x="93835" y="485785"/>
                </a:lnTo>
                <a:lnTo>
                  <a:pt x="106952" y="488248"/>
                </a:lnTo>
                <a:lnTo>
                  <a:pt x="125481" y="492518"/>
                </a:lnTo>
                <a:lnTo>
                  <a:pt x="136709" y="494037"/>
                </a:lnTo>
                <a:lnTo>
                  <a:pt x="148957" y="495050"/>
                </a:lnTo>
                <a:lnTo>
                  <a:pt x="172408" y="496176"/>
                </a:lnTo>
                <a:lnTo>
                  <a:pt x="189181" y="496676"/>
                </a:lnTo>
                <a:lnTo>
                  <a:pt x="202986" y="494359"/>
                </a:lnTo>
                <a:lnTo>
                  <a:pt x="216423" y="490154"/>
                </a:lnTo>
                <a:lnTo>
                  <a:pt x="256711" y="476915"/>
                </a:lnTo>
                <a:lnTo>
                  <a:pt x="271099" y="468749"/>
                </a:lnTo>
                <a:lnTo>
                  <a:pt x="284796" y="459722"/>
                </a:lnTo>
                <a:lnTo>
                  <a:pt x="300408" y="452534"/>
                </a:lnTo>
                <a:lnTo>
                  <a:pt x="316873" y="441085"/>
                </a:lnTo>
                <a:lnTo>
                  <a:pt x="325264" y="434031"/>
                </a:lnTo>
                <a:lnTo>
                  <a:pt x="333715" y="427424"/>
                </a:lnTo>
                <a:lnTo>
                  <a:pt x="342207" y="421114"/>
                </a:lnTo>
                <a:lnTo>
                  <a:pt x="350725" y="415003"/>
                </a:lnTo>
                <a:lnTo>
                  <a:pt x="365929" y="399498"/>
                </a:lnTo>
                <a:lnTo>
                  <a:pt x="385590" y="377732"/>
                </a:lnTo>
                <a:lnTo>
                  <a:pt x="408223" y="351791"/>
                </a:lnTo>
                <a:lnTo>
                  <a:pt x="425216" y="331640"/>
                </a:lnTo>
                <a:lnTo>
                  <a:pt x="438450" y="315348"/>
                </a:lnTo>
                <a:lnTo>
                  <a:pt x="449177" y="301629"/>
                </a:lnTo>
                <a:lnTo>
                  <a:pt x="458234" y="289626"/>
                </a:lnTo>
                <a:lnTo>
                  <a:pt x="473377" y="268669"/>
                </a:lnTo>
                <a:lnTo>
                  <a:pt x="479130" y="260032"/>
                </a:lnTo>
                <a:lnTo>
                  <a:pt x="488062" y="245356"/>
                </a:lnTo>
                <a:lnTo>
                  <a:pt x="507547" y="212731"/>
                </a:lnTo>
                <a:lnTo>
                  <a:pt x="513340" y="201785"/>
                </a:lnTo>
                <a:lnTo>
                  <a:pt x="518154" y="191631"/>
                </a:lnTo>
                <a:lnTo>
                  <a:pt x="522316" y="182004"/>
                </a:lnTo>
                <a:lnTo>
                  <a:pt x="525091" y="173681"/>
                </a:lnTo>
                <a:lnTo>
                  <a:pt x="528173" y="159352"/>
                </a:lnTo>
                <a:lnTo>
                  <a:pt x="529544" y="144095"/>
                </a:lnTo>
                <a:lnTo>
                  <a:pt x="530153" y="128741"/>
                </a:lnTo>
                <a:lnTo>
                  <a:pt x="530423" y="115567"/>
                </a:lnTo>
                <a:lnTo>
                  <a:pt x="528004" y="103362"/>
                </a:lnTo>
                <a:lnTo>
                  <a:pt x="523753" y="92540"/>
                </a:lnTo>
                <a:lnTo>
                  <a:pt x="518690" y="84555"/>
                </a:lnTo>
                <a:lnTo>
                  <a:pt x="505932" y="70154"/>
                </a:lnTo>
                <a:lnTo>
                  <a:pt x="490449" y="56826"/>
                </a:lnTo>
                <a:lnTo>
                  <a:pt x="480986" y="49271"/>
                </a:lnTo>
                <a:lnTo>
                  <a:pt x="465392" y="38337"/>
                </a:lnTo>
                <a:lnTo>
                  <a:pt x="458566" y="34088"/>
                </a:lnTo>
                <a:lnTo>
                  <a:pt x="448301" y="29350"/>
                </a:lnTo>
                <a:lnTo>
                  <a:pt x="435742" y="24286"/>
                </a:lnTo>
                <a:lnTo>
                  <a:pt x="421654" y="19006"/>
                </a:lnTo>
                <a:lnTo>
                  <a:pt x="409406" y="15485"/>
                </a:lnTo>
                <a:lnTo>
                  <a:pt x="398382" y="13138"/>
                </a:lnTo>
                <a:lnTo>
                  <a:pt x="388175" y="11573"/>
                </a:lnTo>
                <a:lnTo>
                  <a:pt x="378514" y="9578"/>
                </a:lnTo>
                <a:lnTo>
                  <a:pt x="369215" y="7295"/>
                </a:lnTo>
                <a:lnTo>
                  <a:pt x="360159" y="4820"/>
                </a:lnTo>
                <a:lnTo>
                  <a:pt x="350310" y="3171"/>
                </a:lnTo>
                <a:lnTo>
                  <a:pt x="339935" y="2071"/>
                </a:lnTo>
                <a:lnTo>
                  <a:pt x="329209" y="1338"/>
                </a:lnTo>
                <a:lnTo>
                  <a:pt x="315390" y="849"/>
                </a:lnTo>
                <a:lnTo>
                  <a:pt x="252925" y="65"/>
                </a:lnTo>
                <a:lnTo>
                  <a:pt x="239769" y="0"/>
                </a:lnTo>
                <a:lnTo>
                  <a:pt x="228141" y="910"/>
                </a:lnTo>
                <a:lnTo>
                  <a:pt x="217531" y="2469"/>
                </a:lnTo>
                <a:lnTo>
                  <a:pt x="207601" y="4460"/>
                </a:lnTo>
                <a:lnTo>
                  <a:pt x="198123" y="6741"/>
                </a:lnTo>
                <a:lnTo>
                  <a:pt x="188947" y="9214"/>
                </a:lnTo>
                <a:lnTo>
                  <a:pt x="179972" y="11815"/>
                </a:lnTo>
                <a:lnTo>
                  <a:pt x="171132" y="15454"/>
                </a:lnTo>
                <a:lnTo>
                  <a:pt x="162380" y="19785"/>
                </a:lnTo>
                <a:lnTo>
                  <a:pt x="153689" y="24577"/>
                </a:lnTo>
                <a:lnTo>
                  <a:pt x="145036" y="29677"/>
                </a:lnTo>
                <a:lnTo>
                  <a:pt x="127803" y="40424"/>
                </a:lnTo>
                <a:lnTo>
                  <a:pt x="76304" y="74215"/>
                </a:lnTo>
                <a:lnTo>
                  <a:pt x="69634" y="80866"/>
                </a:lnTo>
                <a:lnTo>
                  <a:pt x="59683" y="95876"/>
                </a:lnTo>
                <a:lnTo>
                  <a:pt x="52839" y="104832"/>
                </a:lnTo>
                <a:lnTo>
                  <a:pt x="44466" y="114613"/>
                </a:lnTo>
                <a:lnTo>
                  <a:pt x="35074" y="124944"/>
                </a:lnTo>
                <a:lnTo>
                  <a:pt x="24639" y="138962"/>
                </a:lnTo>
                <a:lnTo>
                  <a:pt x="16290" y="1541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8"/>
          <p:cNvSpPr/>
          <p:nvPr/>
        </p:nvSpPr>
        <p:spPr>
          <a:xfrm>
            <a:off x="5653128" y="4063365"/>
            <a:ext cx="554491" cy="702362"/>
          </a:xfrm>
          <a:custGeom>
            <a:avLst/>
            <a:gdLst/>
            <a:ahLst/>
            <a:cxnLst/>
            <a:rect l="0" t="0" r="0" b="0"/>
            <a:pathLst>
              <a:path w="554491" h="702362">
                <a:moveTo>
                  <a:pt x="221892" y="248602"/>
                </a:moveTo>
                <a:lnTo>
                  <a:pt x="208239" y="253153"/>
                </a:lnTo>
                <a:lnTo>
                  <a:pt x="196457" y="257927"/>
                </a:lnTo>
                <a:lnTo>
                  <a:pt x="184870" y="263224"/>
                </a:lnTo>
                <a:lnTo>
                  <a:pt x="168589" y="271561"/>
                </a:lnTo>
                <a:lnTo>
                  <a:pt x="155404" y="280064"/>
                </a:lnTo>
                <a:lnTo>
                  <a:pt x="141859" y="285763"/>
                </a:lnTo>
                <a:lnTo>
                  <a:pt x="128854" y="294010"/>
                </a:lnTo>
                <a:lnTo>
                  <a:pt x="117676" y="304026"/>
                </a:lnTo>
                <a:lnTo>
                  <a:pt x="104124" y="321327"/>
                </a:lnTo>
                <a:lnTo>
                  <a:pt x="90493" y="336169"/>
                </a:lnTo>
                <a:lnTo>
                  <a:pt x="81905" y="346033"/>
                </a:lnTo>
                <a:lnTo>
                  <a:pt x="62202" y="369692"/>
                </a:lnTo>
                <a:lnTo>
                  <a:pt x="48367" y="388462"/>
                </a:lnTo>
                <a:lnTo>
                  <a:pt x="38089" y="406965"/>
                </a:lnTo>
                <a:lnTo>
                  <a:pt x="32682" y="419900"/>
                </a:lnTo>
                <a:lnTo>
                  <a:pt x="10315" y="477172"/>
                </a:lnTo>
                <a:lnTo>
                  <a:pt x="4032" y="498144"/>
                </a:lnTo>
                <a:lnTo>
                  <a:pt x="1241" y="516672"/>
                </a:lnTo>
                <a:lnTo>
                  <a:pt x="495" y="528281"/>
                </a:lnTo>
                <a:lnTo>
                  <a:pt x="0" y="540782"/>
                </a:lnTo>
                <a:lnTo>
                  <a:pt x="2526" y="554831"/>
                </a:lnTo>
                <a:lnTo>
                  <a:pt x="7068" y="569912"/>
                </a:lnTo>
                <a:lnTo>
                  <a:pt x="12954" y="585681"/>
                </a:lnTo>
                <a:lnTo>
                  <a:pt x="20687" y="599052"/>
                </a:lnTo>
                <a:lnTo>
                  <a:pt x="29653" y="610823"/>
                </a:lnTo>
                <a:lnTo>
                  <a:pt x="47869" y="630569"/>
                </a:lnTo>
                <a:lnTo>
                  <a:pt x="62316" y="645695"/>
                </a:lnTo>
                <a:lnTo>
                  <a:pt x="71693" y="653348"/>
                </a:lnTo>
                <a:lnTo>
                  <a:pt x="82707" y="661308"/>
                </a:lnTo>
                <a:lnTo>
                  <a:pt x="94811" y="669472"/>
                </a:lnTo>
                <a:lnTo>
                  <a:pt x="104787" y="675867"/>
                </a:lnTo>
                <a:lnTo>
                  <a:pt x="120950" y="685512"/>
                </a:lnTo>
                <a:lnTo>
                  <a:pt x="131737" y="689418"/>
                </a:lnTo>
                <a:lnTo>
                  <a:pt x="144644" y="692974"/>
                </a:lnTo>
                <a:lnTo>
                  <a:pt x="158963" y="696298"/>
                </a:lnTo>
                <a:lnTo>
                  <a:pt x="171367" y="698513"/>
                </a:lnTo>
                <a:lnTo>
                  <a:pt x="182493" y="699991"/>
                </a:lnTo>
                <a:lnTo>
                  <a:pt x="192769" y="700975"/>
                </a:lnTo>
                <a:lnTo>
                  <a:pt x="205334" y="701632"/>
                </a:lnTo>
                <a:lnTo>
                  <a:pt x="234535" y="702361"/>
                </a:lnTo>
                <a:lnTo>
                  <a:pt x="247466" y="701603"/>
                </a:lnTo>
                <a:lnTo>
                  <a:pt x="258944" y="700145"/>
                </a:lnTo>
                <a:lnTo>
                  <a:pt x="269453" y="698221"/>
                </a:lnTo>
                <a:lnTo>
                  <a:pt x="282174" y="695033"/>
                </a:lnTo>
                <a:lnTo>
                  <a:pt x="296370" y="691002"/>
                </a:lnTo>
                <a:lnTo>
                  <a:pt x="325478" y="682397"/>
                </a:lnTo>
                <a:lnTo>
                  <a:pt x="351115" y="675397"/>
                </a:lnTo>
                <a:lnTo>
                  <a:pt x="361380" y="672197"/>
                </a:lnTo>
                <a:lnTo>
                  <a:pt x="377867" y="666102"/>
                </a:lnTo>
                <a:lnTo>
                  <a:pt x="394084" y="657677"/>
                </a:lnTo>
                <a:lnTo>
                  <a:pt x="410816" y="647583"/>
                </a:lnTo>
                <a:lnTo>
                  <a:pt x="427778" y="636747"/>
                </a:lnTo>
                <a:lnTo>
                  <a:pt x="442302" y="623041"/>
                </a:lnTo>
                <a:lnTo>
                  <a:pt x="456059" y="608377"/>
                </a:lnTo>
                <a:lnTo>
                  <a:pt x="471698" y="595509"/>
                </a:lnTo>
                <a:lnTo>
                  <a:pt x="485634" y="580901"/>
                </a:lnTo>
                <a:lnTo>
                  <a:pt x="497226" y="564883"/>
                </a:lnTo>
                <a:lnTo>
                  <a:pt x="505553" y="548239"/>
                </a:lnTo>
                <a:lnTo>
                  <a:pt x="524550" y="520162"/>
                </a:lnTo>
                <a:lnTo>
                  <a:pt x="531984" y="504551"/>
                </a:lnTo>
                <a:lnTo>
                  <a:pt x="538463" y="488087"/>
                </a:lnTo>
                <a:lnTo>
                  <a:pt x="544518" y="467435"/>
                </a:lnTo>
                <a:lnTo>
                  <a:pt x="547466" y="452593"/>
                </a:lnTo>
                <a:lnTo>
                  <a:pt x="550384" y="436031"/>
                </a:lnTo>
                <a:lnTo>
                  <a:pt x="552329" y="422132"/>
                </a:lnTo>
                <a:lnTo>
                  <a:pt x="553625" y="410009"/>
                </a:lnTo>
                <a:lnTo>
                  <a:pt x="554490" y="399069"/>
                </a:lnTo>
                <a:lnTo>
                  <a:pt x="554114" y="387966"/>
                </a:lnTo>
                <a:lnTo>
                  <a:pt x="552911" y="376754"/>
                </a:lnTo>
                <a:lnTo>
                  <a:pt x="549986" y="355088"/>
                </a:lnTo>
                <a:lnTo>
                  <a:pt x="548687" y="335935"/>
                </a:lnTo>
                <a:lnTo>
                  <a:pt x="546435" y="323016"/>
                </a:lnTo>
                <a:lnTo>
                  <a:pt x="543029" y="307737"/>
                </a:lnTo>
                <a:lnTo>
                  <a:pt x="538853" y="290883"/>
                </a:lnTo>
                <a:lnTo>
                  <a:pt x="534164" y="275837"/>
                </a:lnTo>
                <a:lnTo>
                  <a:pt x="529133" y="261996"/>
                </a:lnTo>
                <a:lnTo>
                  <a:pt x="523874" y="248959"/>
                </a:lnTo>
                <a:lnTo>
                  <a:pt x="517511" y="234552"/>
                </a:lnTo>
                <a:lnTo>
                  <a:pt x="502820" y="203305"/>
                </a:lnTo>
                <a:lnTo>
                  <a:pt x="492998" y="186972"/>
                </a:lnTo>
                <a:lnTo>
                  <a:pt x="481686" y="170368"/>
                </a:lnTo>
                <a:lnTo>
                  <a:pt x="469383" y="153583"/>
                </a:lnTo>
                <a:lnTo>
                  <a:pt x="458323" y="140489"/>
                </a:lnTo>
                <a:lnTo>
                  <a:pt x="448092" y="129854"/>
                </a:lnTo>
                <a:lnTo>
                  <a:pt x="438415" y="120859"/>
                </a:lnTo>
                <a:lnTo>
                  <a:pt x="426248" y="111053"/>
                </a:lnTo>
                <a:lnTo>
                  <a:pt x="412422" y="100705"/>
                </a:lnTo>
                <a:lnTo>
                  <a:pt x="397489" y="89997"/>
                </a:lnTo>
                <a:lnTo>
                  <a:pt x="383724" y="80952"/>
                </a:lnTo>
                <a:lnTo>
                  <a:pt x="370738" y="73018"/>
                </a:lnTo>
                <a:lnTo>
                  <a:pt x="358270" y="65824"/>
                </a:lnTo>
                <a:lnTo>
                  <a:pt x="329177" y="50210"/>
                </a:lnTo>
                <a:lnTo>
                  <a:pt x="313417" y="42046"/>
                </a:lnTo>
                <a:lnTo>
                  <a:pt x="300054" y="35650"/>
                </a:lnTo>
                <a:lnTo>
                  <a:pt x="288287" y="30434"/>
                </a:lnTo>
                <a:lnTo>
                  <a:pt x="277585" y="26005"/>
                </a:lnTo>
                <a:lnTo>
                  <a:pt x="265689" y="22099"/>
                </a:lnTo>
                <a:lnTo>
                  <a:pt x="252995" y="18542"/>
                </a:lnTo>
                <a:lnTo>
                  <a:pt x="239769" y="15219"/>
                </a:lnTo>
                <a:lnTo>
                  <a:pt x="212375" y="8986"/>
                </a:lnTo>
                <a:lnTo>
                  <a:pt x="17045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9"/>
          <p:cNvSpPr/>
          <p:nvPr/>
        </p:nvSpPr>
        <p:spPr>
          <a:xfrm>
            <a:off x="3268979" y="2477452"/>
            <a:ext cx="2237424" cy="25719"/>
          </a:xfrm>
          <a:custGeom>
            <a:avLst/>
            <a:gdLst/>
            <a:ahLst/>
            <a:cxnLst/>
            <a:rect l="0" t="0" r="0" b="0"/>
            <a:pathLst>
              <a:path w="2237424" h="25719">
                <a:moveTo>
                  <a:pt x="0" y="8573"/>
                </a:moveTo>
                <a:lnTo>
                  <a:pt x="0" y="4022"/>
                </a:lnTo>
                <a:lnTo>
                  <a:pt x="1905" y="2681"/>
                </a:lnTo>
                <a:lnTo>
                  <a:pt x="5080" y="1787"/>
                </a:lnTo>
                <a:lnTo>
                  <a:pt x="9102" y="1192"/>
                </a:lnTo>
                <a:lnTo>
                  <a:pt x="16111" y="530"/>
                </a:lnTo>
                <a:lnTo>
                  <a:pt x="78369" y="6"/>
                </a:lnTo>
                <a:lnTo>
                  <a:pt x="209943" y="0"/>
                </a:lnTo>
                <a:lnTo>
                  <a:pt x="362181" y="6844"/>
                </a:lnTo>
                <a:lnTo>
                  <a:pt x="526308" y="14828"/>
                </a:lnTo>
                <a:lnTo>
                  <a:pt x="590919" y="16459"/>
                </a:lnTo>
                <a:lnTo>
                  <a:pt x="678171" y="17010"/>
                </a:lnTo>
                <a:lnTo>
                  <a:pt x="868431" y="12554"/>
                </a:lnTo>
                <a:lnTo>
                  <a:pt x="980647" y="7802"/>
                </a:lnTo>
                <a:lnTo>
                  <a:pt x="1025240" y="5201"/>
                </a:lnTo>
                <a:lnTo>
                  <a:pt x="1094974" y="4420"/>
                </a:lnTo>
                <a:lnTo>
                  <a:pt x="1633743" y="8508"/>
                </a:lnTo>
                <a:lnTo>
                  <a:pt x="1654947" y="9482"/>
                </a:lnTo>
                <a:lnTo>
                  <a:pt x="1674798" y="11084"/>
                </a:lnTo>
                <a:lnTo>
                  <a:pt x="1693747" y="13104"/>
                </a:lnTo>
                <a:lnTo>
                  <a:pt x="1811322" y="17889"/>
                </a:lnTo>
                <a:lnTo>
                  <a:pt x="2031547" y="24171"/>
                </a:lnTo>
                <a:lnTo>
                  <a:pt x="2237423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12 Side-Side-Side (SSS)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three sides of one triangle are congruent to three sides of another triangle, then the triangles are congruent.</a:t>
            </a:r>
            <a:endParaRPr lang="en-US" dirty="0"/>
          </a:p>
        </p:txBody>
      </p:sp>
      <p:sp>
        <p:nvSpPr>
          <p:cNvPr id="4" name="SMARTPenAnnotation78"/>
          <p:cNvSpPr/>
          <p:nvPr/>
        </p:nvSpPr>
        <p:spPr>
          <a:xfrm>
            <a:off x="3663314" y="2898533"/>
            <a:ext cx="1071564" cy="2270685"/>
          </a:xfrm>
          <a:custGeom>
            <a:avLst/>
            <a:gdLst/>
            <a:ahLst/>
            <a:cxnLst/>
            <a:rect l="0" t="0" r="0" b="0"/>
            <a:pathLst>
              <a:path w="1071564" h="2270685">
                <a:moveTo>
                  <a:pt x="0" y="2270684"/>
                </a:moveTo>
                <a:lnTo>
                  <a:pt x="0" y="2266133"/>
                </a:lnTo>
                <a:lnTo>
                  <a:pt x="5892" y="2248266"/>
                </a:lnTo>
                <a:lnTo>
                  <a:pt x="15182" y="2183967"/>
                </a:lnTo>
                <a:lnTo>
                  <a:pt x="42879" y="2065382"/>
                </a:lnTo>
                <a:lnTo>
                  <a:pt x="58847" y="1996556"/>
                </a:lnTo>
                <a:lnTo>
                  <a:pt x="74798" y="1920750"/>
                </a:lnTo>
                <a:lnTo>
                  <a:pt x="87039" y="1856168"/>
                </a:lnTo>
                <a:lnTo>
                  <a:pt x="92147" y="1800837"/>
                </a:lnTo>
                <a:lnTo>
                  <a:pt x="102762" y="1748248"/>
                </a:lnTo>
                <a:lnTo>
                  <a:pt x="142995" y="1548891"/>
                </a:lnTo>
                <a:lnTo>
                  <a:pt x="154385" y="1501834"/>
                </a:lnTo>
                <a:lnTo>
                  <a:pt x="165789" y="1458080"/>
                </a:lnTo>
                <a:lnTo>
                  <a:pt x="180999" y="1391684"/>
                </a:lnTo>
                <a:lnTo>
                  <a:pt x="195696" y="1325663"/>
                </a:lnTo>
                <a:lnTo>
                  <a:pt x="232292" y="1184968"/>
                </a:lnTo>
                <a:lnTo>
                  <a:pt x="288271" y="979359"/>
                </a:lnTo>
                <a:lnTo>
                  <a:pt x="300766" y="937361"/>
                </a:lnTo>
                <a:lnTo>
                  <a:pt x="331051" y="845444"/>
                </a:lnTo>
                <a:lnTo>
                  <a:pt x="364953" y="727685"/>
                </a:lnTo>
                <a:lnTo>
                  <a:pt x="387217" y="670182"/>
                </a:lnTo>
                <a:lnTo>
                  <a:pt x="407361" y="612398"/>
                </a:lnTo>
                <a:lnTo>
                  <a:pt x="429945" y="553049"/>
                </a:lnTo>
                <a:lnTo>
                  <a:pt x="450183" y="497788"/>
                </a:lnTo>
                <a:lnTo>
                  <a:pt x="474088" y="428868"/>
                </a:lnTo>
                <a:lnTo>
                  <a:pt x="499695" y="368405"/>
                </a:lnTo>
                <a:lnTo>
                  <a:pt x="527436" y="310600"/>
                </a:lnTo>
                <a:lnTo>
                  <a:pt x="557055" y="241563"/>
                </a:lnTo>
                <a:lnTo>
                  <a:pt x="582733" y="177426"/>
                </a:lnTo>
                <a:lnTo>
                  <a:pt x="612823" y="119157"/>
                </a:lnTo>
                <a:lnTo>
                  <a:pt x="638883" y="76492"/>
                </a:lnTo>
                <a:lnTo>
                  <a:pt x="685937" y="10685"/>
                </a:lnTo>
                <a:lnTo>
                  <a:pt x="689702" y="6781"/>
                </a:lnTo>
                <a:lnTo>
                  <a:pt x="693164" y="4178"/>
                </a:lnTo>
                <a:lnTo>
                  <a:pt x="699551" y="1285"/>
                </a:lnTo>
                <a:lnTo>
                  <a:pt x="705564" y="0"/>
                </a:lnTo>
                <a:lnTo>
                  <a:pt x="713952" y="1969"/>
                </a:lnTo>
                <a:lnTo>
                  <a:pt x="723077" y="6019"/>
                </a:lnTo>
                <a:lnTo>
                  <a:pt x="730308" y="10994"/>
                </a:lnTo>
                <a:lnTo>
                  <a:pt x="732617" y="13654"/>
                </a:lnTo>
                <a:lnTo>
                  <a:pt x="734157" y="16380"/>
                </a:lnTo>
                <a:lnTo>
                  <a:pt x="735183" y="19150"/>
                </a:lnTo>
                <a:lnTo>
                  <a:pt x="738863" y="24767"/>
                </a:lnTo>
                <a:lnTo>
                  <a:pt x="741178" y="27599"/>
                </a:lnTo>
                <a:lnTo>
                  <a:pt x="742722" y="31391"/>
                </a:lnTo>
                <a:lnTo>
                  <a:pt x="747739" y="51166"/>
                </a:lnTo>
                <a:lnTo>
                  <a:pt x="751428" y="62174"/>
                </a:lnTo>
                <a:lnTo>
                  <a:pt x="763094" y="122312"/>
                </a:lnTo>
                <a:lnTo>
                  <a:pt x="767778" y="172217"/>
                </a:lnTo>
                <a:lnTo>
                  <a:pt x="772955" y="238898"/>
                </a:lnTo>
                <a:lnTo>
                  <a:pt x="780522" y="291994"/>
                </a:lnTo>
                <a:lnTo>
                  <a:pt x="786256" y="349318"/>
                </a:lnTo>
                <a:lnTo>
                  <a:pt x="792744" y="407372"/>
                </a:lnTo>
                <a:lnTo>
                  <a:pt x="802863" y="456390"/>
                </a:lnTo>
                <a:lnTo>
                  <a:pt x="832643" y="593304"/>
                </a:lnTo>
                <a:lnTo>
                  <a:pt x="843703" y="636176"/>
                </a:lnTo>
                <a:lnTo>
                  <a:pt x="1023011" y="1261294"/>
                </a:lnTo>
                <a:lnTo>
                  <a:pt x="1044720" y="1325266"/>
                </a:lnTo>
                <a:lnTo>
                  <a:pt x="1057054" y="1356966"/>
                </a:lnTo>
                <a:lnTo>
                  <a:pt x="1068994" y="1378105"/>
                </a:lnTo>
                <a:lnTo>
                  <a:pt x="1071563" y="1387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"/>
          <p:cNvSpPr/>
          <p:nvPr/>
        </p:nvSpPr>
        <p:spPr>
          <a:xfrm>
            <a:off x="3671887" y="4251960"/>
            <a:ext cx="1088709" cy="900113"/>
          </a:xfrm>
          <a:custGeom>
            <a:avLst/>
            <a:gdLst/>
            <a:ahLst/>
            <a:cxnLst/>
            <a:rect l="0" t="0" r="0" b="0"/>
            <a:pathLst>
              <a:path w="1088709" h="900113">
                <a:moveTo>
                  <a:pt x="0" y="900112"/>
                </a:moveTo>
                <a:lnTo>
                  <a:pt x="6844" y="881485"/>
                </a:lnTo>
                <a:lnTo>
                  <a:pt x="14622" y="869934"/>
                </a:lnTo>
                <a:lnTo>
                  <a:pt x="41094" y="841965"/>
                </a:lnTo>
                <a:lnTo>
                  <a:pt x="65666" y="818266"/>
                </a:lnTo>
                <a:lnTo>
                  <a:pt x="93011" y="795852"/>
                </a:lnTo>
                <a:lnTo>
                  <a:pt x="121539" y="770160"/>
                </a:lnTo>
                <a:lnTo>
                  <a:pt x="146092" y="749645"/>
                </a:lnTo>
                <a:lnTo>
                  <a:pt x="245852" y="671168"/>
                </a:lnTo>
                <a:lnTo>
                  <a:pt x="276296" y="648423"/>
                </a:lnTo>
                <a:lnTo>
                  <a:pt x="300403" y="631354"/>
                </a:lnTo>
                <a:lnTo>
                  <a:pt x="320284" y="618071"/>
                </a:lnTo>
                <a:lnTo>
                  <a:pt x="349993" y="595690"/>
                </a:lnTo>
                <a:lnTo>
                  <a:pt x="361916" y="585721"/>
                </a:lnTo>
                <a:lnTo>
                  <a:pt x="495846" y="484386"/>
                </a:lnTo>
                <a:lnTo>
                  <a:pt x="519159" y="465799"/>
                </a:lnTo>
                <a:lnTo>
                  <a:pt x="537559" y="450550"/>
                </a:lnTo>
                <a:lnTo>
                  <a:pt x="565622" y="425987"/>
                </a:lnTo>
                <a:lnTo>
                  <a:pt x="597486" y="398633"/>
                </a:lnTo>
                <a:lnTo>
                  <a:pt x="638405" y="367773"/>
                </a:lnTo>
                <a:lnTo>
                  <a:pt x="667312" y="347201"/>
                </a:lnTo>
                <a:lnTo>
                  <a:pt x="693975" y="329040"/>
                </a:lnTo>
                <a:lnTo>
                  <a:pt x="719972" y="307043"/>
                </a:lnTo>
                <a:lnTo>
                  <a:pt x="754356" y="279901"/>
                </a:lnTo>
                <a:lnTo>
                  <a:pt x="780091" y="257241"/>
                </a:lnTo>
                <a:lnTo>
                  <a:pt x="797239" y="244187"/>
                </a:lnTo>
                <a:lnTo>
                  <a:pt x="863916" y="194272"/>
                </a:lnTo>
                <a:lnTo>
                  <a:pt x="883602" y="179044"/>
                </a:lnTo>
                <a:lnTo>
                  <a:pt x="910554" y="157045"/>
                </a:lnTo>
                <a:lnTo>
                  <a:pt x="936438" y="133950"/>
                </a:lnTo>
                <a:lnTo>
                  <a:pt x="969534" y="109306"/>
                </a:lnTo>
                <a:lnTo>
                  <a:pt x="995899" y="84122"/>
                </a:lnTo>
                <a:lnTo>
                  <a:pt x="1033605" y="46520"/>
                </a:lnTo>
                <a:lnTo>
                  <a:pt x="1042945" y="39725"/>
                </a:lnTo>
                <a:lnTo>
                  <a:pt x="1050272" y="35753"/>
                </a:lnTo>
                <a:lnTo>
                  <a:pt x="1069819" y="18783"/>
                </a:lnTo>
                <a:lnTo>
                  <a:pt x="1070401" y="17285"/>
                </a:lnTo>
                <a:lnTo>
                  <a:pt x="1071046" y="13080"/>
                </a:lnTo>
                <a:lnTo>
                  <a:pt x="1072171" y="10624"/>
                </a:lnTo>
                <a:lnTo>
                  <a:pt x="1075960" y="5357"/>
                </a:lnTo>
                <a:lnTo>
                  <a:pt x="1078304" y="3571"/>
                </a:lnTo>
                <a:lnTo>
                  <a:pt x="1080820" y="2381"/>
                </a:lnTo>
                <a:lnTo>
                  <a:pt x="10887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0"/>
          <p:cNvSpPr/>
          <p:nvPr/>
        </p:nvSpPr>
        <p:spPr>
          <a:xfrm>
            <a:off x="4846320" y="4329112"/>
            <a:ext cx="685801" cy="1157289"/>
          </a:xfrm>
          <a:custGeom>
            <a:avLst/>
            <a:gdLst/>
            <a:ahLst/>
            <a:cxnLst/>
            <a:rect l="0" t="0" r="0" b="0"/>
            <a:pathLst>
              <a:path w="685801" h="1157289">
                <a:moveTo>
                  <a:pt x="0" y="0"/>
                </a:moveTo>
                <a:lnTo>
                  <a:pt x="19485" y="31350"/>
                </a:lnTo>
                <a:lnTo>
                  <a:pt x="40092" y="61558"/>
                </a:lnTo>
                <a:lnTo>
                  <a:pt x="58776" y="90860"/>
                </a:lnTo>
                <a:lnTo>
                  <a:pt x="81685" y="129917"/>
                </a:lnTo>
                <a:lnTo>
                  <a:pt x="94461" y="152334"/>
                </a:lnTo>
                <a:lnTo>
                  <a:pt x="107742" y="177756"/>
                </a:lnTo>
                <a:lnTo>
                  <a:pt x="148234" y="259785"/>
                </a:lnTo>
                <a:lnTo>
                  <a:pt x="172879" y="306277"/>
                </a:lnTo>
                <a:lnTo>
                  <a:pt x="185738" y="328962"/>
                </a:lnTo>
                <a:lnTo>
                  <a:pt x="223732" y="393486"/>
                </a:lnTo>
                <a:lnTo>
                  <a:pt x="241041" y="424755"/>
                </a:lnTo>
                <a:lnTo>
                  <a:pt x="293352" y="522941"/>
                </a:lnTo>
                <a:lnTo>
                  <a:pt x="308915" y="553415"/>
                </a:lnTo>
                <a:lnTo>
                  <a:pt x="321195" y="578493"/>
                </a:lnTo>
                <a:lnTo>
                  <a:pt x="331287" y="599975"/>
                </a:lnTo>
                <a:lnTo>
                  <a:pt x="353256" y="639061"/>
                </a:lnTo>
                <a:lnTo>
                  <a:pt x="517854" y="917535"/>
                </a:lnTo>
                <a:lnTo>
                  <a:pt x="544308" y="960305"/>
                </a:lnTo>
                <a:lnTo>
                  <a:pt x="566707" y="994533"/>
                </a:lnTo>
                <a:lnTo>
                  <a:pt x="586402" y="1023067"/>
                </a:lnTo>
                <a:lnTo>
                  <a:pt x="600484" y="1044947"/>
                </a:lnTo>
                <a:lnTo>
                  <a:pt x="618672" y="1076878"/>
                </a:lnTo>
                <a:lnTo>
                  <a:pt x="638817" y="1106370"/>
                </a:lnTo>
                <a:lnTo>
                  <a:pt x="656799" y="1127509"/>
                </a:lnTo>
                <a:lnTo>
                  <a:pt x="670328" y="1142538"/>
                </a:lnTo>
                <a:lnTo>
                  <a:pt x="674160" y="1150097"/>
                </a:lnTo>
                <a:lnTo>
                  <a:pt x="676135" y="1152494"/>
                </a:lnTo>
                <a:lnTo>
                  <a:pt x="678404" y="1154092"/>
                </a:lnTo>
                <a:lnTo>
                  <a:pt x="685800" y="1157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1"/>
          <p:cNvSpPr/>
          <p:nvPr/>
        </p:nvSpPr>
        <p:spPr>
          <a:xfrm>
            <a:off x="4880609" y="2886705"/>
            <a:ext cx="1396736" cy="2633986"/>
          </a:xfrm>
          <a:custGeom>
            <a:avLst/>
            <a:gdLst/>
            <a:ahLst/>
            <a:cxnLst/>
            <a:rect l="0" t="0" r="0" b="0"/>
            <a:pathLst>
              <a:path w="1396736" h="2633986">
                <a:moveTo>
                  <a:pt x="0" y="1425262"/>
                </a:moveTo>
                <a:lnTo>
                  <a:pt x="27976" y="1404072"/>
                </a:lnTo>
                <a:lnTo>
                  <a:pt x="65005" y="1368477"/>
                </a:lnTo>
                <a:lnTo>
                  <a:pt x="107770" y="1321483"/>
                </a:lnTo>
                <a:lnTo>
                  <a:pt x="169497" y="1244184"/>
                </a:lnTo>
                <a:lnTo>
                  <a:pt x="197887" y="1210163"/>
                </a:lnTo>
                <a:lnTo>
                  <a:pt x="241196" y="1155789"/>
                </a:lnTo>
                <a:lnTo>
                  <a:pt x="295252" y="1075381"/>
                </a:lnTo>
                <a:lnTo>
                  <a:pt x="330931" y="1028459"/>
                </a:lnTo>
                <a:lnTo>
                  <a:pt x="375655" y="971247"/>
                </a:lnTo>
                <a:lnTo>
                  <a:pt x="398074" y="945420"/>
                </a:lnTo>
                <a:lnTo>
                  <a:pt x="504470" y="826712"/>
                </a:lnTo>
                <a:lnTo>
                  <a:pt x="666967" y="638910"/>
                </a:lnTo>
                <a:lnTo>
                  <a:pt x="717117" y="583647"/>
                </a:lnTo>
                <a:lnTo>
                  <a:pt x="755281" y="543211"/>
                </a:lnTo>
                <a:lnTo>
                  <a:pt x="828942" y="468271"/>
                </a:lnTo>
                <a:lnTo>
                  <a:pt x="903724" y="394143"/>
                </a:lnTo>
                <a:lnTo>
                  <a:pt x="1071909" y="232178"/>
                </a:lnTo>
                <a:lnTo>
                  <a:pt x="1133629" y="176183"/>
                </a:lnTo>
                <a:lnTo>
                  <a:pt x="1170091" y="143915"/>
                </a:lnTo>
                <a:lnTo>
                  <a:pt x="1202971" y="116688"/>
                </a:lnTo>
                <a:lnTo>
                  <a:pt x="1233463" y="92822"/>
                </a:lnTo>
                <a:lnTo>
                  <a:pt x="1287346" y="52969"/>
                </a:lnTo>
                <a:lnTo>
                  <a:pt x="1330344" y="22557"/>
                </a:lnTo>
                <a:lnTo>
                  <a:pt x="1363928" y="2218"/>
                </a:lnTo>
                <a:lnTo>
                  <a:pt x="1370295" y="316"/>
                </a:lnTo>
                <a:lnTo>
                  <a:pt x="1375493" y="0"/>
                </a:lnTo>
                <a:lnTo>
                  <a:pt x="1379910" y="743"/>
                </a:lnTo>
                <a:lnTo>
                  <a:pt x="1387359" y="4108"/>
                </a:lnTo>
                <a:lnTo>
                  <a:pt x="1390678" y="6338"/>
                </a:lnTo>
                <a:lnTo>
                  <a:pt x="1392892" y="9730"/>
                </a:lnTo>
                <a:lnTo>
                  <a:pt x="1395351" y="18579"/>
                </a:lnTo>
                <a:lnTo>
                  <a:pt x="1396735" y="34271"/>
                </a:lnTo>
                <a:lnTo>
                  <a:pt x="1392595" y="55537"/>
                </a:lnTo>
                <a:lnTo>
                  <a:pt x="1381710" y="88322"/>
                </a:lnTo>
                <a:lnTo>
                  <a:pt x="1345516" y="160551"/>
                </a:lnTo>
                <a:lnTo>
                  <a:pt x="1235339" y="411099"/>
                </a:lnTo>
                <a:lnTo>
                  <a:pt x="1206265" y="477318"/>
                </a:lnTo>
                <a:lnTo>
                  <a:pt x="1177468" y="548024"/>
                </a:lnTo>
                <a:lnTo>
                  <a:pt x="1148133" y="630140"/>
                </a:lnTo>
                <a:lnTo>
                  <a:pt x="1127376" y="692148"/>
                </a:lnTo>
                <a:lnTo>
                  <a:pt x="1090958" y="814978"/>
                </a:lnTo>
                <a:lnTo>
                  <a:pt x="997445" y="1156369"/>
                </a:lnTo>
                <a:lnTo>
                  <a:pt x="961908" y="1309772"/>
                </a:lnTo>
                <a:lnTo>
                  <a:pt x="943770" y="1395523"/>
                </a:lnTo>
                <a:lnTo>
                  <a:pt x="934932" y="1439726"/>
                </a:lnTo>
                <a:lnTo>
                  <a:pt x="925231" y="1482530"/>
                </a:lnTo>
                <a:lnTo>
                  <a:pt x="904291" y="1565649"/>
                </a:lnTo>
                <a:lnTo>
                  <a:pt x="889286" y="1646458"/>
                </a:lnTo>
                <a:lnTo>
                  <a:pt x="876420" y="1713395"/>
                </a:lnTo>
                <a:lnTo>
                  <a:pt x="855600" y="1799979"/>
                </a:lnTo>
                <a:lnTo>
                  <a:pt x="829973" y="1895565"/>
                </a:lnTo>
                <a:lnTo>
                  <a:pt x="811386" y="1960004"/>
                </a:lnTo>
                <a:lnTo>
                  <a:pt x="783230" y="2039423"/>
                </a:lnTo>
                <a:lnTo>
                  <a:pt x="750758" y="2109626"/>
                </a:lnTo>
                <a:lnTo>
                  <a:pt x="718003" y="2180312"/>
                </a:lnTo>
                <a:lnTo>
                  <a:pt x="713447" y="2195180"/>
                </a:lnTo>
                <a:lnTo>
                  <a:pt x="708248" y="2204963"/>
                </a:lnTo>
                <a:lnTo>
                  <a:pt x="686319" y="2237631"/>
                </a:lnTo>
                <a:lnTo>
                  <a:pt x="676484" y="2261864"/>
                </a:lnTo>
                <a:lnTo>
                  <a:pt x="661890" y="2288895"/>
                </a:lnTo>
                <a:lnTo>
                  <a:pt x="644706" y="2326177"/>
                </a:lnTo>
                <a:lnTo>
                  <a:pt x="641260" y="2331624"/>
                </a:lnTo>
                <a:lnTo>
                  <a:pt x="637430" y="2342757"/>
                </a:lnTo>
                <a:lnTo>
                  <a:pt x="621064" y="2424326"/>
                </a:lnTo>
                <a:lnTo>
                  <a:pt x="617727" y="2505940"/>
                </a:lnTo>
                <a:lnTo>
                  <a:pt x="617287" y="2554117"/>
                </a:lnTo>
                <a:lnTo>
                  <a:pt x="618217" y="2558832"/>
                </a:lnTo>
                <a:lnTo>
                  <a:pt x="623125" y="2570971"/>
                </a:lnTo>
                <a:lnTo>
                  <a:pt x="625266" y="2594197"/>
                </a:lnTo>
                <a:lnTo>
                  <a:pt x="625793" y="26339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"/>
          <p:cNvSpPr/>
          <p:nvPr/>
        </p:nvSpPr>
        <p:spPr>
          <a:xfrm>
            <a:off x="4126229" y="4526279"/>
            <a:ext cx="462917" cy="308612"/>
          </a:xfrm>
          <a:custGeom>
            <a:avLst/>
            <a:gdLst/>
            <a:ahLst/>
            <a:cxnLst/>
            <a:rect l="0" t="0" r="0" b="0"/>
            <a:pathLst>
              <a:path w="462917" h="308612">
                <a:moveTo>
                  <a:pt x="0" y="0"/>
                </a:moveTo>
                <a:lnTo>
                  <a:pt x="23864" y="11932"/>
                </a:lnTo>
                <a:lnTo>
                  <a:pt x="35753" y="20152"/>
                </a:lnTo>
                <a:lnTo>
                  <a:pt x="44783" y="28324"/>
                </a:lnTo>
                <a:lnTo>
                  <a:pt x="49857" y="33170"/>
                </a:lnTo>
                <a:lnTo>
                  <a:pt x="63117" y="41095"/>
                </a:lnTo>
                <a:lnTo>
                  <a:pt x="70653" y="44542"/>
                </a:lnTo>
                <a:lnTo>
                  <a:pt x="78535" y="47792"/>
                </a:lnTo>
                <a:lnTo>
                  <a:pt x="86647" y="50912"/>
                </a:lnTo>
                <a:lnTo>
                  <a:pt x="94912" y="53944"/>
                </a:lnTo>
                <a:lnTo>
                  <a:pt x="103280" y="57870"/>
                </a:lnTo>
                <a:lnTo>
                  <a:pt x="111716" y="62393"/>
                </a:lnTo>
                <a:lnTo>
                  <a:pt x="120198" y="67313"/>
                </a:lnTo>
                <a:lnTo>
                  <a:pt x="137242" y="77860"/>
                </a:lnTo>
                <a:lnTo>
                  <a:pt x="171467" y="100152"/>
                </a:lnTo>
                <a:lnTo>
                  <a:pt x="191143" y="114045"/>
                </a:lnTo>
                <a:lnTo>
                  <a:pt x="201724" y="121751"/>
                </a:lnTo>
                <a:lnTo>
                  <a:pt x="214492" y="131649"/>
                </a:lnTo>
                <a:lnTo>
                  <a:pt x="259769" y="168336"/>
                </a:lnTo>
                <a:lnTo>
                  <a:pt x="292618" y="195466"/>
                </a:lnTo>
                <a:lnTo>
                  <a:pt x="306521" y="206511"/>
                </a:lnTo>
                <a:lnTo>
                  <a:pt x="318648" y="215779"/>
                </a:lnTo>
                <a:lnTo>
                  <a:pt x="329589" y="223864"/>
                </a:lnTo>
                <a:lnTo>
                  <a:pt x="343552" y="234967"/>
                </a:lnTo>
                <a:lnTo>
                  <a:pt x="376844" y="262545"/>
                </a:lnTo>
                <a:lnTo>
                  <a:pt x="391247" y="273138"/>
                </a:lnTo>
                <a:lnTo>
                  <a:pt x="403707" y="281152"/>
                </a:lnTo>
                <a:lnTo>
                  <a:pt x="414870" y="287448"/>
                </a:lnTo>
                <a:lnTo>
                  <a:pt x="425171" y="292597"/>
                </a:lnTo>
                <a:lnTo>
                  <a:pt x="434895" y="296982"/>
                </a:lnTo>
                <a:lnTo>
                  <a:pt x="462916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3"/>
          <p:cNvSpPr/>
          <p:nvPr/>
        </p:nvSpPr>
        <p:spPr>
          <a:xfrm>
            <a:off x="4957762" y="4654867"/>
            <a:ext cx="291466" cy="428626"/>
          </a:xfrm>
          <a:custGeom>
            <a:avLst/>
            <a:gdLst/>
            <a:ahLst/>
            <a:cxnLst/>
            <a:rect l="0" t="0" r="0" b="0"/>
            <a:pathLst>
              <a:path w="291466" h="428626">
                <a:moveTo>
                  <a:pt x="0" y="428625"/>
                </a:moveTo>
                <a:lnTo>
                  <a:pt x="4551" y="428625"/>
                </a:lnTo>
                <a:lnTo>
                  <a:pt x="6844" y="427673"/>
                </a:lnTo>
                <a:lnTo>
                  <a:pt x="14622" y="421781"/>
                </a:lnTo>
                <a:lnTo>
                  <a:pt x="22959" y="414003"/>
                </a:lnTo>
                <a:lnTo>
                  <a:pt x="57655" y="379533"/>
                </a:lnTo>
                <a:lnTo>
                  <a:pt x="64155" y="370179"/>
                </a:lnTo>
                <a:lnTo>
                  <a:pt x="71345" y="358229"/>
                </a:lnTo>
                <a:lnTo>
                  <a:pt x="78996" y="344547"/>
                </a:lnTo>
                <a:lnTo>
                  <a:pt x="86954" y="331615"/>
                </a:lnTo>
                <a:lnTo>
                  <a:pt x="95117" y="319184"/>
                </a:lnTo>
                <a:lnTo>
                  <a:pt x="103416" y="307087"/>
                </a:lnTo>
                <a:lnTo>
                  <a:pt x="110854" y="295213"/>
                </a:lnTo>
                <a:lnTo>
                  <a:pt x="117718" y="283486"/>
                </a:lnTo>
                <a:lnTo>
                  <a:pt x="151523" y="223637"/>
                </a:lnTo>
                <a:lnTo>
                  <a:pt x="175294" y="178770"/>
                </a:lnTo>
                <a:lnTo>
                  <a:pt x="188300" y="153470"/>
                </a:lnTo>
                <a:lnTo>
                  <a:pt x="200781" y="130888"/>
                </a:lnTo>
                <a:lnTo>
                  <a:pt x="212911" y="110119"/>
                </a:lnTo>
                <a:lnTo>
                  <a:pt x="224808" y="90558"/>
                </a:lnTo>
                <a:lnTo>
                  <a:pt x="236550" y="72754"/>
                </a:lnTo>
                <a:lnTo>
                  <a:pt x="248188" y="56123"/>
                </a:lnTo>
                <a:lnTo>
                  <a:pt x="259755" y="40273"/>
                </a:lnTo>
                <a:lnTo>
                  <a:pt x="268421" y="28753"/>
                </a:lnTo>
                <a:lnTo>
                  <a:pt x="275149" y="2012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4"/>
          <p:cNvSpPr/>
          <p:nvPr/>
        </p:nvSpPr>
        <p:spPr>
          <a:xfrm>
            <a:off x="5549265" y="4354829"/>
            <a:ext cx="505778" cy="119867"/>
          </a:xfrm>
          <a:custGeom>
            <a:avLst/>
            <a:gdLst/>
            <a:ahLst/>
            <a:cxnLst/>
            <a:rect l="0" t="0" r="0" b="0"/>
            <a:pathLst>
              <a:path w="505778" h="119867">
                <a:moveTo>
                  <a:pt x="0" y="0"/>
                </a:moveTo>
                <a:lnTo>
                  <a:pt x="23863" y="11932"/>
                </a:lnTo>
                <a:lnTo>
                  <a:pt x="81259" y="38355"/>
                </a:lnTo>
                <a:lnTo>
                  <a:pt x="101798" y="46525"/>
                </a:lnTo>
                <a:lnTo>
                  <a:pt x="120252" y="52925"/>
                </a:lnTo>
                <a:lnTo>
                  <a:pt x="137318" y="58143"/>
                </a:lnTo>
                <a:lnTo>
                  <a:pt x="153458" y="63527"/>
                </a:lnTo>
                <a:lnTo>
                  <a:pt x="184091" y="74590"/>
                </a:lnTo>
                <a:lnTo>
                  <a:pt x="199879" y="79254"/>
                </a:lnTo>
                <a:lnTo>
                  <a:pt x="216120" y="83317"/>
                </a:lnTo>
                <a:lnTo>
                  <a:pt x="278699" y="96680"/>
                </a:lnTo>
                <a:lnTo>
                  <a:pt x="365642" y="114259"/>
                </a:lnTo>
                <a:lnTo>
                  <a:pt x="379016" y="116178"/>
                </a:lnTo>
                <a:lnTo>
                  <a:pt x="391742" y="117457"/>
                </a:lnTo>
                <a:lnTo>
                  <a:pt x="404037" y="118310"/>
                </a:lnTo>
                <a:lnTo>
                  <a:pt x="415090" y="118878"/>
                </a:lnTo>
                <a:lnTo>
                  <a:pt x="434992" y="119510"/>
                </a:lnTo>
                <a:lnTo>
                  <a:pt x="462261" y="119866"/>
                </a:lnTo>
                <a:lnTo>
                  <a:pt x="471052" y="118963"/>
                </a:lnTo>
                <a:lnTo>
                  <a:pt x="479769" y="117409"/>
                </a:lnTo>
                <a:lnTo>
                  <a:pt x="505777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"/>
          <p:cNvSpPr/>
          <p:nvPr/>
        </p:nvSpPr>
        <p:spPr>
          <a:xfrm>
            <a:off x="5617845" y="4234815"/>
            <a:ext cx="591503" cy="85680"/>
          </a:xfrm>
          <a:custGeom>
            <a:avLst/>
            <a:gdLst/>
            <a:ahLst/>
            <a:cxnLst/>
            <a:rect l="0" t="0" r="0" b="0"/>
            <a:pathLst>
              <a:path w="591503" h="85680">
                <a:moveTo>
                  <a:pt x="0" y="0"/>
                </a:moveTo>
                <a:lnTo>
                  <a:pt x="9101" y="4550"/>
                </a:lnTo>
                <a:lnTo>
                  <a:pt x="14640" y="6843"/>
                </a:lnTo>
                <a:lnTo>
                  <a:pt x="21190" y="9325"/>
                </a:lnTo>
                <a:lnTo>
                  <a:pt x="28414" y="11931"/>
                </a:lnTo>
                <a:lnTo>
                  <a:pt x="40850" y="15574"/>
                </a:lnTo>
                <a:lnTo>
                  <a:pt x="74988" y="24702"/>
                </a:lnTo>
                <a:lnTo>
                  <a:pt x="159801" y="45102"/>
                </a:lnTo>
                <a:lnTo>
                  <a:pt x="187497" y="51023"/>
                </a:lnTo>
                <a:lnTo>
                  <a:pt x="212628" y="55922"/>
                </a:lnTo>
                <a:lnTo>
                  <a:pt x="236049" y="60141"/>
                </a:lnTo>
                <a:lnTo>
                  <a:pt x="282393" y="67369"/>
                </a:lnTo>
                <a:lnTo>
                  <a:pt x="374233" y="79770"/>
                </a:lnTo>
                <a:lnTo>
                  <a:pt x="395221" y="81755"/>
                </a:lnTo>
                <a:lnTo>
                  <a:pt x="414928" y="83078"/>
                </a:lnTo>
                <a:lnTo>
                  <a:pt x="433781" y="83960"/>
                </a:lnTo>
                <a:lnTo>
                  <a:pt x="469969" y="84941"/>
                </a:lnTo>
                <a:lnTo>
                  <a:pt x="558448" y="85679"/>
                </a:lnTo>
                <a:lnTo>
                  <a:pt x="564703" y="84741"/>
                </a:lnTo>
                <a:lnTo>
                  <a:pt x="569826" y="83164"/>
                </a:lnTo>
                <a:lnTo>
                  <a:pt x="591502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"/>
          <p:cNvSpPr/>
          <p:nvPr/>
        </p:nvSpPr>
        <p:spPr>
          <a:xfrm>
            <a:off x="3877627" y="3986212"/>
            <a:ext cx="308611" cy="85726"/>
          </a:xfrm>
          <a:custGeom>
            <a:avLst/>
            <a:gdLst/>
            <a:ahLst/>
            <a:cxnLst/>
            <a:rect l="0" t="0" r="0" b="0"/>
            <a:pathLst>
              <a:path w="308611" h="85726">
                <a:moveTo>
                  <a:pt x="0" y="0"/>
                </a:moveTo>
                <a:lnTo>
                  <a:pt x="13652" y="9102"/>
                </a:lnTo>
                <a:lnTo>
                  <a:pt x="18627" y="11783"/>
                </a:lnTo>
                <a:lnTo>
                  <a:pt x="22895" y="13570"/>
                </a:lnTo>
                <a:lnTo>
                  <a:pt x="38534" y="18626"/>
                </a:lnTo>
                <a:lnTo>
                  <a:pt x="45692" y="20990"/>
                </a:lnTo>
                <a:lnTo>
                  <a:pt x="52369" y="22566"/>
                </a:lnTo>
                <a:lnTo>
                  <a:pt x="58725" y="23616"/>
                </a:lnTo>
                <a:lnTo>
                  <a:pt x="64867" y="24317"/>
                </a:lnTo>
                <a:lnTo>
                  <a:pt x="70868" y="25736"/>
                </a:lnTo>
                <a:lnTo>
                  <a:pt x="76773" y="27635"/>
                </a:lnTo>
                <a:lnTo>
                  <a:pt x="101805" y="37398"/>
                </a:lnTo>
                <a:lnTo>
                  <a:pt x="113590" y="42077"/>
                </a:lnTo>
                <a:lnTo>
                  <a:pt x="123352" y="46149"/>
                </a:lnTo>
                <a:lnTo>
                  <a:pt x="139278" y="53213"/>
                </a:lnTo>
                <a:lnTo>
                  <a:pt x="147145" y="56431"/>
                </a:lnTo>
                <a:lnTo>
                  <a:pt x="155246" y="59528"/>
                </a:lnTo>
                <a:lnTo>
                  <a:pt x="163505" y="62545"/>
                </a:lnTo>
                <a:lnTo>
                  <a:pt x="171869" y="64557"/>
                </a:lnTo>
                <a:lnTo>
                  <a:pt x="180301" y="65898"/>
                </a:lnTo>
                <a:lnTo>
                  <a:pt x="188781" y="66792"/>
                </a:lnTo>
                <a:lnTo>
                  <a:pt x="200149" y="69293"/>
                </a:lnTo>
                <a:lnTo>
                  <a:pt x="213443" y="72866"/>
                </a:lnTo>
                <a:lnTo>
                  <a:pt x="228020" y="77152"/>
                </a:lnTo>
                <a:lnTo>
                  <a:pt x="240596" y="80009"/>
                </a:lnTo>
                <a:lnTo>
                  <a:pt x="251837" y="81915"/>
                </a:lnTo>
                <a:lnTo>
                  <a:pt x="262189" y="83185"/>
                </a:lnTo>
                <a:lnTo>
                  <a:pt x="270043" y="84032"/>
                </a:lnTo>
                <a:lnTo>
                  <a:pt x="276231" y="84596"/>
                </a:lnTo>
                <a:lnTo>
                  <a:pt x="308610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7"/>
          <p:cNvSpPr/>
          <p:nvPr/>
        </p:nvSpPr>
        <p:spPr>
          <a:xfrm>
            <a:off x="3817620" y="3754754"/>
            <a:ext cx="454343" cy="171451"/>
          </a:xfrm>
          <a:custGeom>
            <a:avLst/>
            <a:gdLst/>
            <a:ahLst/>
            <a:cxnLst/>
            <a:rect l="0" t="0" r="0" b="0"/>
            <a:pathLst>
              <a:path w="454343" h="171451">
                <a:moveTo>
                  <a:pt x="0" y="0"/>
                </a:moveTo>
                <a:lnTo>
                  <a:pt x="9101" y="9102"/>
                </a:lnTo>
                <a:lnTo>
                  <a:pt x="13688" y="12736"/>
                </a:lnTo>
                <a:lnTo>
                  <a:pt x="18650" y="16111"/>
                </a:lnTo>
                <a:lnTo>
                  <a:pt x="23863" y="19313"/>
                </a:lnTo>
                <a:lnTo>
                  <a:pt x="29244" y="23353"/>
                </a:lnTo>
                <a:lnTo>
                  <a:pt x="34736" y="27951"/>
                </a:lnTo>
                <a:lnTo>
                  <a:pt x="40302" y="32922"/>
                </a:lnTo>
                <a:lnTo>
                  <a:pt x="47823" y="38141"/>
                </a:lnTo>
                <a:lnTo>
                  <a:pt x="56647" y="43525"/>
                </a:lnTo>
                <a:lnTo>
                  <a:pt x="66340" y="49019"/>
                </a:lnTo>
                <a:lnTo>
                  <a:pt x="87269" y="60204"/>
                </a:lnTo>
                <a:lnTo>
                  <a:pt x="98184" y="65854"/>
                </a:lnTo>
                <a:lnTo>
                  <a:pt x="110223" y="71525"/>
                </a:lnTo>
                <a:lnTo>
                  <a:pt x="136300" y="82907"/>
                </a:lnTo>
                <a:lnTo>
                  <a:pt x="150874" y="88609"/>
                </a:lnTo>
                <a:lnTo>
                  <a:pt x="199643" y="106688"/>
                </a:lnTo>
                <a:lnTo>
                  <a:pt x="254945" y="128767"/>
                </a:lnTo>
                <a:lnTo>
                  <a:pt x="290473" y="141685"/>
                </a:lnTo>
                <a:lnTo>
                  <a:pt x="308901" y="146845"/>
                </a:lnTo>
                <a:lnTo>
                  <a:pt x="327854" y="151236"/>
                </a:lnTo>
                <a:lnTo>
                  <a:pt x="397078" y="165129"/>
                </a:lnTo>
                <a:lnTo>
                  <a:pt x="410451" y="167236"/>
                </a:lnTo>
                <a:lnTo>
                  <a:pt x="422224" y="168641"/>
                </a:lnTo>
                <a:lnTo>
                  <a:pt x="454342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8"/>
          <p:cNvSpPr/>
          <p:nvPr/>
        </p:nvSpPr>
        <p:spPr>
          <a:xfrm>
            <a:off x="4400550" y="3291840"/>
            <a:ext cx="248603" cy="274321"/>
          </a:xfrm>
          <a:custGeom>
            <a:avLst/>
            <a:gdLst/>
            <a:ahLst/>
            <a:cxnLst/>
            <a:rect l="0" t="0" r="0" b="0"/>
            <a:pathLst>
              <a:path w="248603" h="274321">
                <a:moveTo>
                  <a:pt x="0" y="274320"/>
                </a:moveTo>
                <a:lnTo>
                  <a:pt x="4550" y="256116"/>
                </a:lnTo>
                <a:lnTo>
                  <a:pt x="8748" y="244086"/>
                </a:lnTo>
                <a:lnTo>
                  <a:pt x="14404" y="229399"/>
                </a:lnTo>
                <a:lnTo>
                  <a:pt x="21033" y="212940"/>
                </a:lnTo>
                <a:lnTo>
                  <a:pt x="29262" y="195300"/>
                </a:lnTo>
                <a:lnTo>
                  <a:pt x="38558" y="176873"/>
                </a:lnTo>
                <a:lnTo>
                  <a:pt x="48565" y="157920"/>
                </a:lnTo>
                <a:lnTo>
                  <a:pt x="58094" y="141475"/>
                </a:lnTo>
                <a:lnTo>
                  <a:pt x="67304" y="126701"/>
                </a:lnTo>
                <a:lnTo>
                  <a:pt x="76302" y="113042"/>
                </a:lnTo>
                <a:lnTo>
                  <a:pt x="85158" y="101079"/>
                </a:lnTo>
                <a:lnTo>
                  <a:pt x="93919" y="90246"/>
                </a:lnTo>
                <a:lnTo>
                  <a:pt x="102618" y="80166"/>
                </a:lnTo>
                <a:lnTo>
                  <a:pt x="111274" y="71541"/>
                </a:lnTo>
                <a:lnTo>
                  <a:pt x="119903" y="63887"/>
                </a:lnTo>
                <a:lnTo>
                  <a:pt x="128512" y="56879"/>
                </a:lnTo>
                <a:lnTo>
                  <a:pt x="148239" y="41472"/>
                </a:lnTo>
                <a:lnTo>
                  <a:pt x="158833" y="33363"/>
                </a:lnTo>
                <a:lnTo>
                  <a:pt x="168754" y="27004"/>
                </a:lnTo>
                <a:lnTo>
                  <a:pt x="178225" y="21813"/>
                </a:lnTo>
                <a:lnTo>
                  <a:pt x="209406" y="6637"/>
                </a:lnTo>
                <a:lnTo>
                  <a:pt x="215804" y="4424"/>
                </a:lnTo>
                <a:lnTo>
                  <a:pt x="221974" y="2949"/>
                </a:lnTo>
                <a:lnTo>
                  <a:pt x="227993" y="1966"/>
                </a:lnTo>
                <a:lnTo>
                  <a:pt x="232958" y="1310"/>
                </a:lnTo>
                <a:lnTo>
                  <a:pt x="237220" y="87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9"/>
          <p:cNvSpPr/>
          <p:nvPr/>
        </p:nvSpPr>
        <p:spPr>
          <a:xfrm>
            <a:off x="4417695" y="3437572"/>
            <a:ext cx="360046" cy="282894"/>
          </a:xfrm>
          <a:custGeom>
            <a:avLst/>
            <a:gdLst/>
            <a:ahLst/>
            <a:cxnLst/>
            <a:rect l="0" t="0" r="0" b="0"/>
            <a:pathLst>
              <a:path w="360046" h="282894">
                <a:moveTo>
                  <a:pt x="0" y="282893"/>
                </a:moveTo>
                <a:lnTo>
                  <a:pt x="49404" y="233489"/>
                </a:lnTo>
                <a:lnTo>
                  <a:pt x="59606" y="224239"/>
                </a:lnTo>
                <a:lnTo>
                  <a:pt x="70217" y="215215"/>
                </a:lnTo>
                <a:lnTo>
                  <a:pt x="81101" y="206342"/>
                </a:lnTo>
                <a:lnTo>
                  <a:pt x="90262" y="198521"/>
                </a:lnTo>
                <a:lnTo>
                  <a:pt x="98275" y="191403"/>
                </a:lnTo>
                <a:lnTo>
                  <a:pt x="105522" y="184752"/>
                </a:lnTo>
                <a:lnTo>
                  <a:pt x="114162" y="177460"/>
                </a:lnTo>
                <a:lnTo>
                  <a:pt x="256459" y="62506"/>
                </a:lnTo>
                <a:lnTo>
                  <a:pt x="274795" y="50243"/>
                </a:lnTo>
                <a:lnTo>
                  <a:pt x="293687" y="39211"/>
                </a:lnTo>
                <a:lnTo>
                  <a:pt x="312949" y="28998"/>
                </a:lnTo>
                <a:lnTo>
                  <a:pt x="326742" y="21237"/>
                </a:lnTo>
                <a:lnTo>
                  <a:pt x="336890" y="1511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"/>
          <p:cNvSpPr/>
          <p:nvPr/>
        </p:nvSpPr>
        <p:spPr>
          <a:xfrm>
            <a:off x="4520565" y="3651885"/>
            <a:ext cx="342901" cy="205741"/>
          </a:xfrm>
          <a:custGeom>
            <a:avLst/>
            <a:gdLst/>
            <a:ahLst/>
            <a:cxnLst/>
            <a:rect l="0" t="0" r="0" b="0"/>
            <a:pathLst>
              <a:path w="342901" h="205741">
                <a:moveTo>
                  <a:pt x="0" y="205740"/>
                </a:moveTo>
                <a:lnTo>
                  <a:pt x="4551" y="201189"/>
                </a:lnTo>
                <a:lnTo>
                  <a:pt x="11864" y="196414"/>
                </a:lnTo>
                <a:lnTo>
                  <a:pt x="16482" y="193808"/>
                </a:lnTo>
                <a:lnTo>
                  <a:pt x="36853" y="180752"/>
                </a:lnTo>
                <a:lnTo>
                  <a:pt x="82844" y="150427"/>
                </a:lnTo>
                <a:lnTo>
                  <a:pt x="93329" y="144099"/>
                </a:lnTo>
                <a:lnTo>
                  <a:pt x="104129" y="137976"/>
                </a:lnTo>
                <a:lnTo>
                  <a:pt x="115140" y="131989"/>
                </a:lnTo>
                <a:lnTo>
                  <a:pt x="125337" y="126092"/>
                </a:lnTo>
                <a:lnTo>
                  <a:pt x="144287" y="11446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1"/>
          <p:cNvSpPr/>
          <p:nvPr/>
        </p:nvSpPr>
        <p:spPr>
          <a:xfrm>
            <a:off x="5223509" y="3669029"/>
            <a:ext cx="222887" cy="240032"/>
          </a:xfrm>
          <a:custGeom>
            <a:avLst/>
            <a:gdLst/>
            <a:ahLst/>
            <a:cxnLst/>
            <a:rect l="0" t="0" r="0" b="0"/>
            <a:pathLst>
              <a:path w="222887" h="240032">
                <a:moveTo>
                  <a:pt x="0" y="0"/>
                </a:moveTo>
                <a:lnTo>
                  <a:pt x="0" y="31245"/>
                </a:lnTo>
                <a:lnTo>
                  <a:pt x="953" y="37023"/>
                </a:lnTo>
                <a:lnTo>
                  <a:pt x="2541" y="42779"/>
                </a:lnTo>
                <a:lnTo>
                  <a:pt x="4552" y="48522"/>
                </a:lnTo>
                <a:lnTo>
                  <a:pt x="7797" y="54256"/>
                </a:lnTo>
                <a:lnTo>
                  <a:pt x="11866" y="59983"/>
                </a:lnTo>
                <a:lnTo>
                  <a:pt x="16483" y="65706"/>
                </a:lnTo>
                <a:lnTo>
                  <a:pt x="21466" y="72379"/>
                </a:lnTo>
                <a:lnTo>
                  <a:pt x="32084" y="87414"/>
                </a:lnTo>
                <a:lnTo>
                  <a:pt x="40439" y="97329"/>
                </a:lnTo>
                <a:lnTo>
                  <a:pt x="50772" y="108701"/>
                </a:lnTo>
                <a:lnTo>
                  <a:pt x="82989" y="142380"/>
                </a:lnTo>
                <a:lnTo>
                  <a:pt x="92473" y="152071"/>
                </a:lnTo>
                <a:lnTo>
                  <a:pt x="101655" y="160436"/>
                </a:lnTo>
                <a:lnTo>
                  <a:pt x="110632" y="167917"/>
                </a:lnTo>
                <a:lnTo>
                  <a:pt x="119475" y="174810"/>
                </a:lnTo>
                <a:lnTo>
                  <a:pt x="128227" y="181310"/>
                </a:lnTo>
                <a:lnTo>
                  <a:pt x="145573" y="193613"/>
                </a:lnTo>
                <a:lnTo>
                  <a:pt x="201310" y="231284"/>
                </a:lnTo>
                <a:lnTo>
                  <a:pt x="222886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2"/>
          <p:cNvSpPr/>
          <p:nvPr/>
        </p:nvSpPr>
        <p:spPr>
          <a:xfrm>
            <a:off x="5300662" y="3600450"/>
            <a:ext cx="265748" cy="205741"/>
          </a:xfrm>
          <a:custGeom>
            <a:avLst/>
            <a:gdLst/>
            <a:ahLst/>
            <a:cxnLst/>
            <a:rect l="0" t="0" r="0" b="0"/>
            <a:pathLst>
              <a:path w="265748" h="205741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8432" y="26210"/>
                </a:lnTo>
                <a:lnTo>
                  <a:pt x="38354" y="46573"/>
                </a:lnTo>
                <a:lnTo>
                  <a:pt x="48430" y="55814"/>
                </a:lnTo>
                <a:lnTo>
                  <a:pt x="58004" y="63879"/>
                </a:lnTo>
                <a:lnTo>
                  <a:pt x="67244" y="71161"/>
                </a:lnTo>
                <a:lnTo>
                  <a:pt x="76262" y="78873"/>
                </a:lnTo>
                <a:lnTo>
                  <a:pt x="85132" y="86872"/>
                </a:lnTo>
                <a:lnTo>
                  <a:pt x="93902" y="95062"/>
                </a:lnTo>
                <a:lnTo>
                  <a:pt x="106416" y="104332"/>
                </a:lnTo>
                <a:lnTo>
                  <a:pt x="121427" y="114322"/>
                </a:lnTo>
                <a:lnTo>
                  <a:pt x="157790" y="137487"/>
                </a:lnTo>
                <a:lnTo>
                  <a:pt x="202526" y="166833"/>
                </a:lnTo>
                <a:lnTo>
                  <a:pt x="218837" y="177897"/>
                </a:lnTo>
                <a:lnTo>
                  <a:pt x="230664" y="186225"/>
                </a:lnTo>
                <a:lnTo>
                  <a:pt x="265747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3"/>
          <p:cNvSpPr/>
          <p:nvPr/>
        </p:nvSpPr>
        <p:spPr>
          <a:xfrm>
            <a:off x="5420677" y="3540442"/>
            <a:ext cx="300039" cy="231459"/>
          </a:xfrm>
          <a:custGeom>
            <a:avLst/>
            <a:gdLst/>
            <a:ahLst/>
            <a:cxnLst/>
            <a:rect l="0" t="0" r="0" b="0"/>
            <a:pathLst>
              <a:path w="300039" h="231459">
                <a:moveTo>
                  <a:pt x="0" y="0"/>
                </a:moveTo>
                <a:lnTo>
                  <a:pt x="9102" y="9102"/>
                </a:lnTo>
                <a:lnTo>
                  <a:pt x="13688" y="14641"/>
                </a:lnTo>
                <a:lnTo>
                  <a:pt x="18650" y="21190"/>
                </a:lnTo>
                <a:lnTo>
                  <a:pt x="37276" y="46601"/>
                </a:lnTo>
                <a:lnTo>
                  <a:pt x="44853" y="56785"/>
                </a:lnTo>
                <a:lnTo>
                  <a:pt x="53715" y="67384"/>
                </a:lnTo>
                <a:lnTo>
                  <a:pt x="63432" y="78260"/>
                </a:lnTo>
                <a:lnTo>
                  <a:pt x="73721" y="89321"/>
                </a:lnTo>
                <a:lnTo>
                  <a:pt x="85342" y="100505"/>
                </a:lnTo>
                <a:lnTo>
                  <a:pt x="97852" y="111771"/>
                </a:lnTo>
                <a:lnTo>
                  <a:pt x="110955" y="123092"/>
                </a:lnTo>
                <a:lnTo>
                  <a:pt x="124453" y="133496"/>
                </a:lnTo>
                <a:lnTo>
                  <a:pt x="138213" y="143290"/>
                </a:lnTo>
                <a:lnTo>
                  <a:pt x="152150" y="152677"/>
                </a:lnTo>
                <a:lnTo>
                  <a:pt x="180335" y="170726"/>
                </a:lnTo>
                <a:lnTo>
                  <a:pt x="194518" y="179540"/>
                </a:lnTo>
                <a:lnTo>
                  <a:pt x="208737" y="187321"/>
                </a:lnTo>
                <a:lnTo>
                  <a:pt x="222978" y="194413"/>
                </a:lnTo>
                <a:lnTo>
                  <a:pt x="250549" y="207373"/>
                </a:lnTo>
                <a:lnTo>
                  <a:pt x="300038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"/>
          <p:cNvSpPr/>
          <p:nvPr/>
        </p:nvSpPr>
        <p:spPr>
          <a:xfrm>
            <a:off x="6398098" y="3772285"/>
            <a:ext cx="377035" cy="376653"/>
          </a:xfrm>
          <a:custGeom>
            <a:avLst/>
            <a:gdLst/>
            <a:ahLst/>
            <a:cxnLst/>
            <a:rect l="0" t="0" r="0" b="0"/>
            <a:pathLst>
              <a:path w="377035" h="376653">
                <a:moveTo>
                  <a:pt x="377034" y="33905"/>
                </a:moveTo>
                <a:lnTo>
                  <a:pt x="367933" y="24803"/>
                </a:lnTo>
                <a:lnTo>
                  <a:pt x="363346" y="22122"/>
                </a:lnTo>
                <a:lnTo>
                  <a:pt x="353171" y="19143"/>
                </a:lnTo>
                <a:lnTo>
                  <a:pt x="344838" y="17819"/>
                </a:lnTo>
                <a:lnTo>
                  <a:pt x="341282" y="17466"/>
                </a:lnTo>
                <a:lnTo>
                  <a:pt x="337959" y="16278"/>
                </a:lnTo>
                <a:lnTo>
                  <a:pt x="331727" y="12418"/>
                </a:lnTo>
                <a:lnTo>
                  <a:pt x="323243" y="10067"/>
                </a:lnTo>
                <a:lnTo>
                  <a:pt x="318313" y="9441"/>
                </a:lnTo>
                <a:lnTo>
                  <a:pt x="311217" y="8071"/>
                </a:lnTo>
                <a:lnTo>
                  <a:pt x="293171" y="4008"/>
                </a:lnTo>
                <a:lnTo>
                  <a:pt x="283025" y="2543"/>
                </a:lnTo>
                <a:lnTo>
                  <a:pt x="272452" y="1567"/>
                </a:lnTo>
                <a:lnTo>
                  <a:pt x="261593" y="916"/>
                </a:lnTo>
                <a:lnTo>
                  <a:pt x="236827" y="193"/>
                </a:lnTo>
                <a:lnTo>
                  <a:pt x="223555" y="0"/>
                </a:lnTo>
                <a:lnTo>
                  <a:pt x="211850" y="824"/>
                </a:lnTo>
                <a:lnTo>
                  <a:pt x="201189" y="2326"/>
                </a:lnTo>
                <a:lnTo>
                  <a:pt x="191223" y="4280"/>
                </a:lnTo>
                <a:lnTo>
                  <a:pt x="181723" y="6535"/>
                </a:lnTo>
                <a:lnTo>
                  <a:pt x="172532" y="8990"/>
                </a:lnTo>
                <a:lnTo>
                  <a:pt x="163547" y="11580"/>
                </a:lnTo>
                <a:lnTo>
                  <a:pt x="154699" y="15212"/>
                </a:lnTo>
                <a:lnTo>
                  <a:pt x="145943" y="19538"/>
                </a:lnTo>
                <a:lnTo>
                  <a:pt x="137249" y="24327"/>
                </a:lnTo>
                <a:lnTo>
                  <a:pt x="128595" y="29424"/>
                </a:lnTo>
                <a:lnTo>
                  <a:pt x="111359" y="40168"/>
                </a:lnTo>
                <a:lnTo>
                  <a:pt x="102763" y="46653"/>
                </a:lnTo>
                <a:lnTo>
                  <a:pt x="94174" y="53834"/>
                </a:lnTo>
                <a:lnTo>
                  <a:pt x="85591" y="61478"/>
                </a:lnTo>
                <a:lnTo>
                  <a:pt x="70974" y="75052"/>
                </a:lnTo>
                <a:lnTo>
                  <a:pt x="49495" y="95944"/>
                </a:lnTo>
                <a:lnTo>
                  <a:pt x="41517" y="103839"/>
                </a:lnTo>
                <a:lnTo>
                  <a:pt x="35246" y="111960"/>
                </a:lnTo>
                <a:lnTo>
                  <a:pt x="30113" y="120232"/>
                </a:lnTo>
                <a:lnTo>
                  <a:pt x="25738" y="128604"/>
                </a:lnTo>
                <a:lnTo>
                  <a:pt x="21870" y="137042"/>
                </a:lnTo>
                <a:lnTo>
                  <a:pt x="18338" y="145525"/>
                </a:lnTo>
                <a:lnTo>
                  <a:pt x="15031" y="154039"/>
                </a:lnTo>
                <a:lnTo>
                  <a:pt x="11873" y="161619"/>
                </a:lnTo>
                <a:lnTo>
                  <a:pt x="8816" y="168577"/>
                </a:lnTo>
                <a:lnTo>
                  <a:pt x="5825" y="175122"/>
                </a:lnTo>
                <a:lnTo>
                  <a:pt x="3832" y="182342"/>
                </a:lnTo>
                <a:lnTo>
                  <a:pt x="2503" y="190013"/>
                </a:lnTo>
                <a:lnTo>
                  <a:pt x="1616" y="197984"/>
                </a:lnTo>
                <a:lnTo>
                  <a:pt x="1026" y="206156"/>
                </a:lnTo>
                <a:lnTo>
                  <a:pt x="632" y="214461"/>
                </a:lnTo>
                <a:lnTo>
                  <a:pt x="194" y="230357"/>
                </a:lnTo>
                <a:lnTo>
                  <a:pt x="0" y="243772"/>
                </a:lnTo>
                <a:lnTo>
                  <a:pt x="900" y="250969"/>
                </a:lnTo>
                <a:lnTo>
                  <a:pt x="2453" y="258624"/>
                </a:lnTo>
                <a:lnTo>
                  <a:pt x="4441" y="266585"/>
                </a:lnTo>
                <a:lnTo>
                  <a:pt x="6719" y="273797"/>
                </a:lnTo>
                <a:lnTo>
                  <a:pt x="9190" y="280511"/>
                </a:lnTo>
                <a:lnTo>
                  <a:pt x="11789" y="286891"/>
                </a:lnTo>
                <a:lnTo>
                  <a:pt x="14475" y="293050"/>
                </a:lnTo>
                <a:lnTo>
                  <a:pt x="20000" y="304973"/>
                </a:lnTo>
                <a:lnTo>
                  <a:pt x="28170" y="316622"/>
                </a:lnTo>
                <a:lnTo>
                  <a:pt x="38151" y="328149"/>
                </a:lnTo>
                <a:lnTo>
                  <a:pt x="48937" y="339622"/>
                </a:lnTo>
                <a:lnTo>
                  <a:pt x="55432" y="344396"/>
                </a:lnTo>
                <a:lnTo>
                  <a:pt x="62620" y="348532"/>
                </a:lnTo>
                <a:lnTo>
                  <a:pt x="90138" y="362012"/>
                </a:lnTo>
                <a:lnTo>
                  <a:pt x="97187" y="365038"/>
                </a:lnTo>
                <a:lnTo>
                  <a:pt x="104745" y="368008"/>
                </a:lnTo>
                <a:lnTo>
                  <a:pt x="112640" y="370940"/>
                </a:lnTo>
                <a:lnTo>
                  <a:pt x="120762" y="372895"/>
                </a:lnTo>
                <a:lnTo>
                  <a:pt x="129033" y="374198"/>
                </a:lnTo>
                <a:lnTo>
                  <a:pt x="137406" y="375067"/>
                </a:lnTo>
                <a:lnTo>
                  <a:pt x="145844" y="375646"/>
                </a:lnTo>
                <a:lnTo>
                  <a:pt x="154327" y="376032"/>
                </a:lnTo>
                <a:lnTo>
                  <a:pt x="177380" y="376576"/>
                </a:lnTo>
                <a:lnTo>
                  <a:pt x="183924" y="376652"/>
                </a:lnTo>
                <a:lnTo>
                  <a:pt x="192096" y="374798"/>
                </a:lnTo>
                <a:lnTo>
                  <a:pt x="201354" y="371657"/>
                </a:lnTo>
                <a:lnTo>
                  <a:pt x="231302" y="3596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5"/>
          <p:cNvSpPr/>
          <p:nvPr/>
        </p:nvSpPr>
        <p:spPr>
          <a:xfrm>
            <a:off x="6852284" y="3808544"/>
            <a:ext cx="228084" cy="306093"/>
          </a:xfrm>
          <a:custGeom>
            <a:avLst/>
            <a:gdLst/>
            <a:ahLst/>
            <a:cxnLst/>
            <a:rect l="0" t="0" r="0" b="0"/>
            <a:pathLst>
              <a:path w="228084" h="306093">
                <a:moveTo>
                  <a:pt x="0" y="57653"/>
                </a:moveTo>
                <a:lnTo>
                  <a:pt x="0" y="44001"/>
                </a:lnTo>
                <a:lnTo>
                  <a:pt x="953" y="39979"/>
                </a:lnTo>
                <a:lnTo>
                  <a:pt x="2541" y="37298"/>
                </a:lnTo>
                <a:lnTo>
                  <a:pt x="4551" y="35510"/>
                </a:lnTo>
                <a:lnTo>
                  <a:pt x="4940" y="35271"/>
                </a:lnTo>
                <a:lnTo>
                  <a:pt x="2830" y="37546"/>
                </a:lnTo>
                <a:lnTo>
                  <a:pt x="1887" y="40438"/>
                </a:lnTo>
                <a:lnTo>
                  <a:pt x="839" y="48732"/>
                </a:lnTo>
                <a:lnTo>
                  <a:pt x="249" y="132374"/>
                </a:lnTo>
                <a:lnTo>
                  <a:pt x="1119" y="158902"/>
                </a:lnTo>
                <a:lnTo>
                  <a:pt x="2651" y="179445"/>
                </a:lnTo>
                <a:lnTo>
                  <a:pt x="4626" y="195998"/>
                </a:lnTo>
                <a:lnTo>
                  <a:pt x="6894" y="209890"/>
                </a:lnTo>
                <a:lnTo>
                  <a:pt x="9359" y="222010"/>
                </a:lnTo>
                <a:lnTo>
                  <a:pt x="11954" y="232947"/>
                </a:lnTo>
                <a:lnTo>
                  <a:pt x="15589" y="242143"/>
                </a:lnTo>
                <a:lnTo>
                  <a:pt x="19919" y="250179"/>
                </a:lnTo>
                <a:lnTo>
                  <a:pt x="24709" y="257441"/>
                </a:lnTo>
                <a:lnTo>
                  <a:pt x="28855" y="264188"/>
                </a:lnTo>
                <a:lnTo>
                  <a:pt x="32572" y="270590"/>
                </a:lnTo>
                <a:lnTo>
                  <a:pt x="36003" y="276764"/>
                </a:lnTo>
                <a:lnTo>
                  <a:pt x="40194" y="281832"/>
                </a:lnTo>
                <a:lnTo>
                  <a:pt x="44895" y="286163"/>
                </a:lnTo>
                <a:lnTo>
                  <a:pt x="49931" y="290003"/>
                </a:lnTo>
                <a:lnTo>
                  <a:pt x="55195" y="293516"/>
                </a:lnTo>
                <a:lnTo>
                  <a:pt x="60610" y="296810"/>
                </a:lnTo>
                <a:lnTo>
                  <a:pt x="66124" y="299958"/>
                </a:lnTo>
                <a:lnTo>
                  <a:pt x="71706" y="302057"/>
                </a:lnTo>
                <a:lnTo>
                  <a:pt x="77331" y="303457"/>
                </a:lnTo>
                <a:lnTo>
                  <a:pt x="82987" y="304390"/>
                </a:lnTo>
                <a:lnTo>
                  <a:pt x="88662" y="305012"/>
                </a:lnTo>
                <a:lnTo>
                  <a:pt x="94351" y="305426"/>
                </a:lnTo>
                <a:lnTo>
                  <a:pt x="100049" y="305703"/>
                </a:lnTo>
                <a:lnTo>
                  <a:pt x="111459" y="306010"/>
                </a:lnTo>
                <a:lnTo>
                  <a:pt x="117168" y="306092"/>
                </a:lnTo>
                <a:lnTo>
                  <a:pt x="122880" y="304241"/>
                </a:lnTo>
                <a:lnTo>
                  <a:pt x="128592" y="301103"/>
                </a:lnTo>
                <a:lnTo>
                  <a:pt x="134306" y="297105"/>
                </a:lnTo>
                <a:lnTo>
                  <a:pt x="140020" y="293488"/>
                </a:lnTo>
                <a:lnTo>
                  <a:pt x="145735" y="290124"/>
                </a:lnTo>
                <a:lnTo>
                  <a:pt x="151449" y="286929"/>
                </a:lnTo>
                <a:lnTo>
                  <a:pt x="157164" y="282894"/>
                </a:lnTo>
                <a:lnTo>
                  <a:pt x="162879" y="278298"/>
                </a:lnTo>
                <a:lnTo>
                  <a:pt x="168594" y="273330"/>
                </a:lnTo>
                <a:lnTo>
                  <a:pt x="173356" y="267160"/>
                </a:lnTo>
                <a:lnTo>
                  <a:pt x="177483" y="260189"/>
                </a:lnTo>
                <a:lnTo>
                  <a:pt x="200053" y="214818"/>
                </a:lnTo>
                <a:lnTo>
                  <a:pt x="206712" y="198624"/>
                </a:lnTo>
                <a:lnTo>
                  <a:pt x="213056" y="181162"/>
                </a:lnTo>
                <a:lnTo>
                  <a:pt x="219189" y="162852"/>
                </a:lnTo>
                <a:lnTo>
                  <a:pt x="223279" y="146836"/>
                </a:lnTo>
                <a:lnTo>
                  <a:pt x="226005" y="132348"/>
                </a:lnTo>
                <a:lnTo>
                  <a:pt x="227823" y="118880"/>
                </a:lnTo>
                <a:lnTo>
                  <a:pt x="228083" y="104186"/>
                </a:lnTo>
                <a:lnTo>
                  <a:pt x="227303" y="88675"/>
                </a:lnTo>
                <a:lnTo>
                  <a:pt x="225831" y="72619"/>
                </a:lnTo>
                <a:lnTo>
                  <a:pt x="222944" y="60010"/>
                </a:lnTo>
                <a:lnTo>
                  <a:pt x="219115" y="49700"/>
                </a:lnTo>
                <a:lnTo>
                  <a:pt x="203832" y="19464"/>
                </a:lnTo>
                <a:lnTo>
                  <a:pt x="198753" y="14096"/>
                </a:lnTo>
                <a:lnTo>
                  <a:pt x="192510" y="9565"/>
                </a:lnTo>
                <a:lnTo>
                  <a:pt x="185490" y="5592"/>
                </a:lnTo>
                <a:lnTo>
                  <a:pt x="177952" y="2943"/>
                </a:lnTo>
                <a:lnTo>
                  <a:pt x="170071" y="1177"/>
                </a:lnTo>
                <a:lnTo>
                  <a:pt x="161958" y="0"/>
                </a:lnTo>
                <a:lnTo>
                  <a:pt x="153693" y="168"/>
                </a:lnTo>
                <a:lnTo>
                  <a:pt x="145324" y="1232"/>
                </a:lnTo>
                <a:lnTo>
                  <a:pt x="136888" y="2894"/>
                </a:lnTo>
                <a:lnTo>
                  <a:pt x="129358" y="4002"/>
                </a:lnTo>
                <a:lnTo>
                  <a:pt x="122435" y="4741"/>
                </a:lnTo>
                <a:lnTo>
                  <a:pt x="115913" y="5233"/>
                </a:lnTo>
                <a:lnTo>
                  <a:pt x="108708" y="7466"/>
                </a:lnTo>
                <a:lnTo>
                  <a:pt x="101047" y="10860"/>
                </a:lnTo>
                <a:lnTo>
                  <a:pt x="93082" y="15028"/>
                </a:lnTo>
                <a:lnTo>
                  <a:pt x="84915" y="18759"/>
                </a:lnTo>
                <a:lnTo>
                  <a:pt x="76613" y="22199"/>
                </a:lnTo>
                <a:lnTo>
                  <a:pt x="68220" y="25444"/>
                </a:lnTo>
                <a:lnTo>
                  <a:pt x="60720" y="28560"/>
                </a:lnTo>
                <a:lnTo>
                  <a:pt x="53816" y="31590"/>
                </a:lnTo>
                <a:lnTo>
                  <a:pt x="41064" y="37497"/>
                </a:lnTo>
                <a:lnTo>
                  <a:pt x="34996" y="40406"/>
                </a:lnTo>
                <a:lnTo>
                  <a:pt x="0" y="662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"/>
          <p:cNvSpPr/>
          <p:nvPr/>
        </p:nvSpPr>
        <p:spPr>
          <a:xfrm>
            <a:off x="7178040" y="3781034"/>
            <a:ext cx="325755" cy="316621"/>
          </a:xfrm>
          <a:custGeom>
            <a:avLst/>
            <a:gdLst/>
            <a:ahLst/>
            <a:cxnLst/>
            <a:rect l="0" t="0" r="0" b="0"/>
            <a:pathLst>
              <a:path w="325755" h="316621">
                <a:moveTo>
                  <a:pt x="0" y="8011"/>
                </a:moveTo>
                <a:lnTo>
                  <a:pt x="4551" y="17112"/>
                </a:lnTo>
                <a:lnTo>
                  <a:pt x="7796" y="22651"/>
                </a:lnTo>
                <a:lnTo>
                  <a:pt x="16482" y="36425"/>
                </a:lnTo>
                <a:lnTo>
                  <a:pt x="20513" y="43146"/>
                </a:lnTo>
                <a:lnTo>
                  <a:pt x="24152" y="49532"/>
                </a:lnTo>
                <a:lnTo>
                  <a:pt x="27531" y="55694"/>
                </a:lnTo>
                <a:lnTo>
                  <a:pt x="30737" y="62660"/>
                </a:lnTo>
                <a:lnTo>
                  <a:pt x="33826" y="70161"/>
                </a:lnTo>
                <a:lnTo>
                  <a:pt x="36838" y="78019"/>
                </a:lnTo>
                <a:lnTo>
                  <a:pt x="39799" y="88020"/>
                </a:lnTo>
                <a:lnTo>
                  <a:pt x="42725" y="99450"/>
                </a:lnTo>
                <a:lnTo>
                  <a:pt x="45629" y="111833"/>
                </a:lnTo>
                <a:lnTo>
                  <a:pt x="47563" y="122945"/>
                </a:lnTo>
                <a:lnTo>
                  <a:pt x="48854" y="133211"/>
                </a:lnTo>
                <a:lnTo>
                  <a:pt x="49714" y="142913"/>
                </a:lnTo>
                <a:lnTo>
                  <a:pt x="51241" y="153190"/>
                </a:lnTo>
                <a:lnTo>
                  <a:pt x="53210" y="163852"/>
                </a:lnTo>
                <a:lnTo>
                  <a:pt x="55476" y="174770"/>
                </a:lnTo>
                <a:lnTo>
                  <a:pt x="56986" y="184906"/>
                </a:lnTo>
                <a:lnTo>
                  <a:pt x="57993" y="194521"/>
                </a:lnTo>
                <a:lnTo>
                  <a:pt x="58664" y="203789"/>
                </a:lnTo>
                <a:lnTo>
                  <a:pt x="61017" y="220444"/>
                </a:lnTo>
                <a:lnTo>
                  <a:pt x="68711" y="266891"/>
                </a:lnTo>
                <a:lnTo>
                  <a:pt x="70572" y="280610"/>
                </a:lnTo>
                <a:lnTo>
                  <a:pt x="70860" y="286898"/>
                </a:lnTo>
                <a:lnTo>
                  <a:pt x="70100" y="288233"/>
                </a:lnTo>
                <a:lnTo>
                  <a:pt x="69593" y="282455"/>
                </a:lnTo>
                <a:lnTo>
                  <a:pt x="69256" y="271936"/>
                </a:lnTo>
                <a:lnTo>
                  <a:pt x="69030" y="258256"/>
                </a:lnTo>
                <a:lnTo>
                  <a:pt x="69833" y="246278"/>
                </a:lnTo>
                <a:lnTo>
                  <a:pt x="71320" y="235436"/>
                </a:lnTo>
                <a:lnTo>
                  <a:pt x="73264" y="225350"/>
                </a:lnTo>
                <a:lnTo>
                  <a:pt x="77964" y="203983"/>
                </a:lnTo>
                <a:lnTo>
                  <a:pt x="80551" y="192952"/>
                </a:lnTo>
                <a:lnTo>
                  <a:pt x="84181" y="182739"/>
                </a:lnTo>
                <a:lnTo>
                  <a:pt x="88505" y="173074"/>
                </a:lnTo>
                <a:lnTo>
                  <a:pt x="93293" y="163773"/>
                </a:lnTo>
                <a:lnTo>
                  <a:pt x="99343" y="150905"/>
                </a:lnTo>
                <a:lnTo>
                  <a:pt x="113684" y="118827"/>
                </a:lnTo>
                <a:lnTo>
                  <a:pt x="120557" y="104748"/>
                </a:lnTo>
                <a:lnTo>
                  <a:pt x="127044" y="92505"/>
                </a:lnTo>
                <a:lnTo>
                  <a:pt x="133274" y="81485"/>
                </a:lnTo>
                <a:lnTo>
                  <a:pt x="139331" y="71281"/>
                </a:lnTo>
                <a:lnTo>
                  <a:pt x="151142" y="52323"/>
                </a:lnTo>
                <a:lnTo>
                  <a:pt x="156959" y="44220"/>
                </a:lnTo>
                <a:lnTo>
                  <a:pt x="162742" y="36913"/>
                </a:lnTo>
                <a:lnTo>
                  <a:pt x="168503" y="30136"/>
                </a:lnTo>
                <a:lnTo>
                  <a:pt x="174247" y="24666"/>
                </a:lnTo>
                <a:lnTo>
                  <a:pt x="179982" y="20067"/>
                </a:lnTo>
                <a:lnTo>
                  <a:pt x="185711" y="16048"/>
                </a:lnTo>
                <a:lnTo>
                  <a:pt x="192387" y="12417"/>
                </a:lnTo>
                <a:lnTo>
                  <a:pt x="199695" y="9043"/>
                </a:lnTo>
                <a:lnTo>
                  <a:pt x="207425" y="5841"/>
                </a:lnTo>
                <a:lnTo>
                  <a:pt x="214483" y="3707"/>
                </a:lnTo>
                <a:lnTo>
                  <a:pt x="221094" y="2284"/>
                </a:lnTo>
                <a:lnTo>
                  <a:pt x="227406" y="1335"/>
                </a:lnTo>
                <a:lnTo>
                  <a:pt x="233519" y="703"/>
                </a:lnTo>
                <a:lnTo>
                  <a:pt x="239499" y="281"/>
                </a:lnTo>
                <a:lnTo>
                  <a:pt x="245391" y="0"/>
                </a:lnTo>
                <a:lnTo>
                  <a:pt x="251224" y="765"/>
                </a:lnTo>
                <a:lnTo>
                  <a:pt x="257017" y="2228"/>
                </a:lnTo>
                <a:lnTo>
                  <a:pt x="262784" y="4155"/>
                </a:lnTo>
                <a:lnTo>
                  <a:pt x="268534" y="6393"/>
                </a:lnTo>
                <a:lnTo>
                  <a:pt x="274273" y="8837"/>
                </a:lnTo>
                <a:lnTo>
                  <a:pt x="280003" y="11419"/>
                </a:lnTo>
                <a:lnTo>
                  <a:pt x="284777" y="15045"/>
                </a:lnTo>
                <a:lnTo>
                  <a:pt x="292620" y="24155"/>
                </a:lnTo>
                <a:lnTo>
                  <a:pt x="296045" y="29251"/>
                </a:lnTo>
                <a:lnTo>
                  <a:pt x="299281" y="34553"/>
                </a:lnTo>
                <a:lnTo>
                  <a:pt x="302390" y="39994"/>
                </a:lnTo>
                <a:lnTo>
                  <a:pt x="305416" y="46478"/>
                </a:lnTo>
                <a:lnTo>
                  <a:pt x="308385" y="53658"/>
                </a:lnTo>
                <a:lnTo>
                  <a:pt x="311318" y="61302"/>
                </a:lnTo>
                <a:lnTo>
                  <a:pt x="314225" y="70208"/>
                </a:lnTo>
                <a:lnTo>
                  <a:pt x="317116" y="79956"/>
                </a:lnTo>
                <a:lnTo>
                  <a:pt x="319996" y="90264"/>
                </a:lnTo>
                <a:lnTo>
                  <a:pt x="321915" y="103804"/>
                </a:lnTo>
                <a:lnTo>
                  <a:pt x="323195" y="119498"/>
                </a:lnTo>
                <a:lnTo>
                  <a:pt x="324048" y="136628"/>
                </a:lnTo>
                <a:lnTo>
                  <a:pt x="323664" y="156620"/>
                </a:lnTo>
                <a:lnTo>
                  <a:pt x="322456" y="178521"/>
                </a:lnTo>
                <a:lnTo>
                  <a:pt x="320698" y="201695"/>
                </a:lnTo>
                <a:lnTo>
                  <a:pt x="319526" y="223811"/>
                </a:lnTo>
                <a:lnTo>
                  <a:pt x="318224" y="266165"/>
                </a:lnTo>
                <a:lnTo>
                  <a:pt x="318829" y="281078"/>
                </a:lnTo>
                <a:lnTo>
                  <a:pt x="320186" y="291973"/>
                </a:lnTo>
                <a:lnTo>
                  <a:pt x="325754" y="3166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7"/>
          <p:cNvSpPr/>
          <p:nvPr/>
        </p:nvSpPr>
        <p:spPr>
          <a:xfrm>
            <a:off x="7624740" y="3721027"/>
            <a:ext cx="260894" cy="690783"/>
          </a:xfrm>
          <a:custGeom>
            <a:avLst/>
            <a:gdLst/>
            <a:ahLst/>
            <a:cxnLst/>
            <a:rect l="0" t="0" r="0" b="0"/>
            <a:pathLst>
              <a:path w="260894" h="690783">
                <a:moveTo>
                  <a:pt x="204810" y="25155"/>
                </a:moveTo>
                <a:lnTo>
                  <a:pt x="191157" y="16054"/>
                </a:lnTo>
                <a:lnTo>
                  <a:pt x="187135" y="12420"/>
                </a:lnTo>
                <a:lnTo>
                  <a:pt x="184455" y="9045"/>
                </a:lnTo>
                <a:lnTo>
                  <a:pt x="182667" y="5842"/>
                </a:lnTo>
                <a:lnTo>
                  <a:pt x="179570" y="3708"/>
                </a:lnTo>
                <a:lnTo>
                  <a:pt x="175601" y="2284"/>
                </a:lnTo>
                <a:lnTo>
                  <a:pt x="171050" y="1335"/>
                </a:lnTo>
                <a:lnTo>
                  <a:pt x="163453" y="281"/>
                </a:lnTo>
                <a:lnTo>
                  <a:pt x="160094" y="0"/>
                </a:lnTo>
                <a:lnTo>
                  <a:pt x="156902" y="765"/>
                </a:lnTo>
                <a:lnTo>
                  <a:pt x="145953" y="6393"/>
                </a:lnTo>
                <a:lnTo>
                  <a:pt x="139855" y="8837"/>
                </a:lnTo>
                <a:lnTo>
                  <a:pt x="132931" y="11419"/>
                </a:lnTo>
                <a:lnTo>
                  <a:pt x="126410" y="14093"/>
                </a:lnTo>
                <a:lnTo>
                  <a:pt x="120159" y="16828"/>
                </a:lnTo>
                <a:lnTo>
                  <a:pt x="114086" y="19603"/>
                </a:lnTo>
                <a:lnTo>
                  <a:pt x="108132" y="23359"/>
                </a:lnTo>
                <a:lnTo>
                  <a:pt x="102258" y="27768"/>
                </a:lnTo>
                <a:lnTo>
                  <a:pt x="96437" y="32612"/>
                </a:lnTo>
                <a:lnTo>
                  <a:pt x="90651" y="37746"/>
                </a:lnTo>
                <a:lnTo>
                  <a:pt x="79142" y="48531"/>
                </a:lnTo>
                <a:lnTo>
                  <a:pt x="61953" y="65313"/>
                </a:lnTo>
                <a:lnTo>
                  <a:pt x="55279" y="74787"/>
                </a:lnTo>
                <a:lnTo>
                  <a:pt x="47973" y="86818"/>
                </a:lnTo>
                <a:lnTo>
                  <a:pt x="40244" y="100554"/>
                </a:lnTo>
                <a:lnTo>
                  <a:pt x="34139" y="112568"/>
                </a:lnTo>
                <a:lnTo>
                  <a:pt x="29116" y="123436"/>
                </a:lnTo>
                <a:lnTo>
                  <a:pt x="24817" y="133538"/>
                </a:lnTo>
                <a:lnTo>
                  <a:pt x="20044" y="146940"/>
                </a:lnTo>
                <a:lnTo>
                  <a:pt x="14958" y="162543"/>
                </a:lnTo>
                <a:lnTo>
                  <a:pt x="9662" y="179612"/>
                </a:lnTo>
                <a:lnTo>
                  <a:pt x="6131" y="193849"/>
                </a:lnTo>
                <a:lnTo>
                  <a:pt x="3778" y="206198"/>
                </a:lnTo>
                <a:lnTo>
                  <a:pt x="1162" y="227538"/>
                </a:lnTo>
                <a:lnTo>
                  <a:pt x="0" y="246549"/>
                </a:lnTo>
                <a:lnTo>
                  <a:pt x="2023" y="261982"/>
                </a:lnTo>
                <a:lnTo>
                  <a:pt x="3895" y="268765"/>
                </a:lnTo>
                <a:lnTo>
                  <a:pt x="11057" y="281381"/>
                </a:lnTo>
                <a:lnTo>
                  <a:pt x="15633" y="287412"/>
                </a:lnTo>
                <a:lnTo>
                  <a:pt x="19637" y="291433"/>
                </a:lnTo>
                <a:lnTo>
                  <a:pt x="23259" y="294114"/>
                </a:lnTo>
                <a:lnTo>
                  <a:pt x="29823" y="297092"/>
                </a:lnTo>
                <a:lnTo>
                  <a:pt x="35915" y="298416"/>
                </a:lnTo>
                <a:lnTo>
                  <a:pt x="39826" y="298769"/>
                </a:lnTo>
                <a:lnTo>
                  <a:pt x="44338" y="299004"/>
                </a:lnTo>
                <a:lnTo>
                  <a:pt x="54431" y="299266"/>
                </a:lnTo>
                <a:lnTo>
                  <a:pt x="65268" y="299382"/>
                </a:lnTo>
                <a:lnTo>
                  <a:pt x="70824" y="297508"/>
                </a:lnTo>
                <a:lnTo>
                  <a:pt x="76434" y="294354"/>
                </a:lnTo>
                <a:lnTo>
                  <a:pt x="82078" y="290346"/>
                </a:lnTo>
                <a:lnTo>
                  <a:pt x="87746" y="285769"/>
                </a:lnTo>
                <a:lnTo>
                  <a:pt x="93429" y="280813"/>
                </a:lnTo>
                <a:lnTo>
                  <a:pt x="99124" y="275604"/>
                </a:lnTo>
                <a:lnTo>
                  <a:pt x="103872" y="270226"/>
                </a:lnTo>
                <a:lnTo>
                  <a:pt x="111688" y="259171"/>
                </a:lnTo>
                <a:lnTo>
                  <a:pt x="125995" y="237686"/>
                </a:lnTo>
                <a:lnTo>
                  <a:pt x="132264" y="226850"/>
                </a:lnTo>
                <a:lnTo>
                  <a:pt x="146850" y="199570"/>
                </a:lnTo>
                <a:lnTo>
                  <a:pt x="152834" y="187151"/>
                </a:lnTo>
                <a:lnTo>
                  <a:pt x="157777" y="176015"/>
                </a:lnTo>
                <a:lnTo>
                  <a:pt x="162025" y="165734"/>
                </a:lnTo>
                <a:lnTo>
                  <a:pt x="166761" y="153164"/>
                </a:lnTo>
                <a:lnTo>
                  <a:pt x="177103" y="123958"/>
                </a:lnTo>
                <a:lnTo>
                  <a:pt x="180624" y="111026"/>
                </a:lnTo>
                <a:lnTo>
                  <a:pt x="182971" y="99547"/>
                </a:lnTo>
                <a:lnTo>
                  <a:pt x="186532" y="78221"/>
                </a:lnTo>
                <a:lnTo>
                  <a:pt x="191289" y="56042"/>
                </a:lnTo>
                <a:lnTo>
                  <a:pt x="191985" y="44794"/>
                </a:lnTo>
                <a:lnTo>
                  <a:pt x="191498" y="33485"/>
                </a:lnTo>
                <a:lnTo>
                  <a:pt x="190321" y="15522"/>
                </a:lnTo>
                <a:lnTo>
                  <a:pt x="191341" y="12066"/>
                </a:lnTo>
                <a:lnTo>
                  <a:pt x="192973" y="10714"/>
                </a:lnTo>
                <a:lnTo>
                  <a:pt x="195013" y="10765"/>
                </a:lnTo>
                <a:lnTo>
                  <a:pt x="197326" y="11752"/>
                </a:lnTo>
                <a:lnTo>
                  <a:pt x="199821" y="13362"/>
                </a:lnTo>
                <a:lnTo>
                  <a:pt x="201484" y="16340"/>
                </a:lnTo>
                <a:lnTo>
                  <a:pt x="206692" y="34809"/>
                </a:lnTo>
                <a:lnTo>
                  <a:pt x="212314" y="52306"/>
                </a:lnTo>
                <a:lnTo>
                  <a:pt x="221162" y="88657"/>
                </a:lnTo>
                <a:lnTo>
                  <a:pt x="226189" y="105590"/>
                </a:lnTo>
                <a:lnTo>
                  <a:pt x="231445" y="120688"/>
                </a:lnTo>
                <a:lnTo>
                  <a:pt x="236854" y="134564"/>
                </a:lnTo>
                <a:lnTo>
                  <a:pt x="240460" y="147624"/>
                </a:lnTo>
                <a:lnTo>
                  <a:pt x="242865" y="160141"/>
                </a:lnTo>
                <a:lnTo>
                  <a:pt x="244467" y="172296"/>
                </a:lnTo>
                <a:lnTo>
                  <a:pt x="246488" y="184209"/>
                </a:lnTo>
                <a:lnTo>
                  <a:pt x="248787" y="195961"/>
                </a:lnTo>
                <a:lnTo>
                  <a:pt x="251273" y="207606"/>
                </a:lnTo>
                <a:lnTo>
                  <a:pt x="252931" y="220131"/>
                </a:lnTo>
                <a:lnTo>
                  <a:pt x="254035" y="233244"/>
                </a:lnTo>
                <a:lnTo>
                  <a:pt x="258130" y="297314"/>
                </a:lnTo>
                <a:lnTo>
                  <a:pt x="260359" y="329467"/>
                </a:lnTo>
                <a:lnTo>
                  <a:pt x="260893" y="355665"/>
                </a:lnTo>
                <a:lnTo>
                  <a:pt x="260295" y="377892"/>
                </a:lnTo>
                <a:lnTo>
                  <a:pt x="258946" y="397473"/>
                </a:lnTo>
                <a:lnTo>
                  <a:pt x="257092" y="415290"/>
                </a:lnTo>
                <a:lnTo>
                  <a:pt x="254905" y="431930"/>
                </a:lnTo>
                <a:lnTo>
                  <a:pt x="252494" y="447786"/>
                </a:lnTo>
                <a:lnTo>
                  <a:pt x="248982" y="463119"/>
                </a:lnTo>
                <a:lnTo>
                  <a:pt x="244736" y="478103"/>
                </a:lnTo>
                <a:lnTo>
                  <a:pt x="240000" y="492856"/>
                </a:lnTo>
                <a:lnTo>
                  <a:pt x="233032" y="511263"/>
                </a:lnTo>
                <a:lnTo>
                  <a:pt x="215130" y="554575"/>
                </a:lnTo>
                <a:lnTo>
                  <a:pt x="206927" y="572412"/>
                </a:lnTo>
                <a:lnTo>
                  <a:pt x="199554" y="587161"/>
                </a:lnTo>
                <a:lnTo>
                  <a:pt x="192733" y="599851"/>
                </a:lnTo>
                <a:lnTo>
                  <a:pt x="186281" y="611168"/>
                </a:lnTo>
                <a:lnTo>
                  <a:pt x="180075" y="621570"/>
                </a:lnTo>
                <a:lnTo>
                  <a:pt x="174032" y="631363"/>
                </a:lnTo>
                <a:lnTo>
                  <a:pt x="166194" y="641701"/>
                </a:lnTo>
                <a:lnTo>
                  <a:pt x="157158" y="652403"/>
                </a:lnTo>
                <a:lnTo>
                  <a:pt x="133858" y="678049"/>
                </a:lnTo>
                <a:lnTo>
                  <a:pt x="128934" y="683303"/>
                </a:lnTo>
                <a:lnTo>
                  <a:pt x="122793" y="686805"/>
                </a:lnTo>
                <a:lnTo>
                  <a:pt x="115842" y="689140"/>
                </a:lnTo>
                <a:lnTo>
                  <a:pt x="108350" y="690697"/>
                </a:lnTo>
                <a:lnTo>
                  <a:pt x="101451" y="690782"/>
                </a:lnTo>
                <a:lnTo>
                  <a:pt x="94946" y="689887"/>
                </a:lnTo>
                <a:lnTo>
                  <a:pt x="88705" y="688337"/>
                </a:lnTo>
                <a:lnTo>
                  <a:pt x="82639" y="686352"/>
                </a:lnTo>
                <a:lnTo>
                  <a:pt x="76690" y="684075"/>
                </a:lnTo>
                <a:lnTo>
                  <a:pt x="70819" y="681605"/>
                </a:lnTo>
                <a:lnTo>
                  <a:pt x="65000" y="679006"/>
                </a:lnTo>
                <a:lnTo>
                  <a:pt x="53454" y="673578"/>
                </a:lnTo>
                <a:lnTo>
                  <a:pt x="48661" y="669845"/>
                </a:lnTo>
                <a:lnTo>
                  <a:pt x="40795" y="660616"/>
                </a:lnTo>
                <a:lnTo>
                  <a:pt x="34125" y="650165"/>
                </a:lnTo>
                <a:lnTo>
                  <a:pt x="27985" y="637265"/>
                </a:lnTo>
                <a:lnTo>
                  <a:pt x="25013" y="628491"/>
                </a:lnTo>
                <a:lnTo>
                  <a:pt x="16215" y="5995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8"/>
          <p:cNvSpPr/>
          <p:nvPr/>
        </p:nvSpPr>
        <p:spPr>
          <a:xfrm>
            <a:off x="8001000" y="3677602"/>
            <a:ext cx="137160" cy="321982"/>
          </a:xfrm>
          <a:custGeom>
            <a:avLst/>
            <a:gdLst/>
            <a:ahLst/>
            <a:cxnLst/>
            <a:rect l="0" t="0" r="0" b="0"/>
            <a:pathLst>
              <a:path w="137160" h="321982">
                <a:moveTo>
                  <a:pt x="0" y="8573"/>
                </a:moveTo>
                <a:lnTo>
                  <a:pt x="0" y="22225"/>
                </a:lnTo>
                <a:lnTo>
                  <a:pt x="952" y="28152"/>
                </a:lnTo>
                <a:lnTo>
                  <a:pt x="2539" y="34008"/>
                </a:lnTo>
                <a:lnTo>
                  <a:pt x="4550" y="39817"/>
                </a:lnTo>
                <a:lnTo>
                  <a:pt x="11865" y="64052"/>
                </a:lnTo>
                <a:lnTo>
                  <a:pt x="16482" y="79848"/>
                </a:lnTo>
                <a:lnTo>
                  <a:pt x="20513" y="97047"/>
                </a:lnTo>
                <a:lnTo>
                  <a:pt x="24152" y="115181"/>
                </a:lnTo>
                <a:lnTo>
                  <a:pt x="27532" y="133937"/>
                </a:lnTo>
                <a:lnTo>
                  <a:pt x="31689" y="151204"/>
                </a:lnTo>
                <a:lnTo>
                  <a:pt x="36365" y="167478"/>
                </a:lnTo>
                <a:lnTo>
                  <a:pt x="53009" y="218714"/>
                </a:lnTo>
                <a:lnTo>
                  <a:pt x="55342" y="227724"/>
                </a:lnTo>
                <a:lnTo>
                  <a:pt x="56897" y="235636"/>
                </a:lnTo>
                <a:lnTo>
                  <a:pt x="57933" y="242816"/>
                </a:lnTo>
                <a:lnTo>
                  <a:pt x="59577" y="249507"/>
                </a:lnTo>
                <a:lnTo>
                  <a:pt x="61626" y="255873"/>
                </a:lnTo>
                <a:lnTo>
                  <a:pt x="63944" y="262022"/>
                </a:lnTo>
                <a:lnTo>
                  <a:pt x="66442" y="268026"/>
                </a:lnTo>
                <a:lnTo>
                  <a:pt x="69059" y="273935"/>
                </a:lnTo>
                <a:lnTo>
                  <a:pt x="71758" y="279778"/>
                </a:lnTo>
                <a:lnTo>
                  <a:pt x="74755" y="288811"/>
                </a:lnTo>
                <a:lnTo>
                  <a:pt x="75553" y="292553"/>
                </a:lnTo>
                <a:lnTo>
                  <a:pt x="75134" y="297906"/>
                </a:lnTo>
                <a:lnTo>
                  <a:pt x="73902" y="304331"/>
                </a:lnTo>
                <a:lnTo>
                  <a:pt x="72128" y="311473"/>
                </a:lnTo>
                <a:lnTo>
                  <a:pt x="69992" y="316234"/>
                </a:lnTo>
                <a:lnTo>
                  <a:pt x="67617" y="319407"/>
                </a:lnTo>
                <a:lnTo>
                  <a:pt x="65080" y="321523"/>
                </a:lnTo>
                <a:lnTo>
                  <a:pt x="63389" y="321981"/>
                </a:lnTo>
                <a:lnTo>
                  <a:pt x="62262" y="321334"/>
                </a:lnTo>
                <a:lnTo>
                  <a:pt x="58135" y="313333"/>
                </a:lnTo>
                <a:lnTo>
                  <a:pt x="55902" y="308901"/>
                </a:lnTo>
                <a:lnTo>
                  <a:pt x="53461" y="304994"/>
                </a:lnTo>
                <a:lnTo>
                  <a:pt x="50880" y="301437"/>
                </a:lnTo>
                <a:lnTo>
                  <a:pt x="48207" y="298113"/>
                </a:lnTo>
                <a:lnTo>
                  <a:pt x="45473" y="293992"/>
                </a:lnTo>
                <a:lnTo>
                  <a:pt x="42698" y="289340"/>
                </a:lnTo>
                <a:lnTo>
                  <a:pt x="39896" y="284333"/>
                </a:lnTo>
                <a:lnTo>
                  <a:pt x="38027" y="279090"/>
                </a:lnTo>
                <a:lnTo>
                  <a:pt x="36781" y="273690"/>
                </a:lnTo>
                <a:lnTo>
                  <a:pt x="35950" y="268185"/>
                </a:lnTo>
                <a:lnTo>
                  <a:pt x="33492" y="259753"/>
                </a:lnTo>
                <a:lnTo>
                  <a:pt x="29948" y="249369"/>
                </a:lnTo>
                <a:lnTo>
                  <a:pt x="25680" y="237683"/>
                </a:lnTo>
                <a:lnTo>
                  <a:pt x="22835" y="227036"/>
                </a:lnTo>
                <a:lnTo>
                  <a:pt x="20938" y="217080"/>
                </a:lnTo>
                <a:lnTo>
                  <a:pt x="19673" y="207585"/>
                </a:lnTo>
                <a:lnTo>
                  <a:pt x="19783" y="195540"/>
                </a:lnTo>
                <a:lnTo>
                  <a:pt x="20808" y="181795"/>
                </a:lnTo>
                <a:lnTo>
                  <a:pt x="22445" y="166917"/>
                </a:lnTo>
                <a:lnTo>
                  <a:pt x="24489" y="155093"/>
                </a:lnTo>
                <a:lnTo>
                  <a:pt x="26803" y="145305"/>
                </a:lnTo>
                <a:lnTo>
                  <a:pt x="29298" y="136875"/>
                </a:lnTo>
                <a:lnTo>
                  <a:pt x="31914" y="129350"/>
                </a:lnTo>
                <a:lnTo>
                  <a:pt x="34611" y="122428"/>
                </a:lnTo>
                <a:lnTo>
                  <a:pt x="45498" y="95965"/>
                </a:lnTo>
                <a:lnTo>
                  <a:pt x="50334" y="83979"/>
                </a:lnTo>
                <a:lnTo>
                  <a:pt x="56415" y="72179"/>
                </a:lnTo>
                <a:lnTo>
                  <a:pt x="63328" y="60502"/>
                </a:lnTo>
                <a:lnTo>
                  <a:pt x="70794" y="48907"/>
                </a:lnTo>
                <a:lnTo>
                  <a:pt x="78627" y="40225"/>
                </a:lnTo>
                <a:lnTo>
                  <a:pt x="86708" y="33484"/>
                </a:lnTo>
                <a:lnTo>
                  <a:pt x="94953" y="28038"/>
                </a:lnTo>
                <a:lnTo>
                  <a:pt x="102354" y="23455"/>
                </a:lnTo>
                <a:lnTo>
                  <a:pt x="109194" y="19446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9"/>
          <p:cNvSpPr/>
          <p:nvPr/>
        </p:nvSpPr>
        <p:spPr>
          <a:xfrm>
            <a:off x="8225887" y="3668097"/>
            <a:ext cx="212311" cy="352406"/>
          </a:xfrm>
          <a:custGeom>
            <a:avLst/>
            <a:gdLst/>
            <a:ahLst/>
            <a:cxnLst/>
            <a:rect l="0" t="0" r="0" b="0"/>
            <a:pathLst>
              <a:path w="212311" h="352406">
                <a:moveTo>
                  <a:pt x="32288" y="932"/>
                </a:moveTo>
                <a:lnTo>
                  <a:pt x="27737" y="14585"/>
                </a:lnTo>
                <a:lnTo>
                  <a:pt x="24492" y="30989"/>
                </a:lnTo>
                <a:lnTo>
                  <a:pt x="11774" y="104665"/>
                </a:lnTo>
                <a:lnTo>
                  <a:pt x="4756" y="139746"/>
                </a:lnTo>
                <a:lnTo>
                  <a:pt x="2502" y="153482"/>
                </a:lnTo>
                <a:lnTo>
                  <a:pt x="1001" y="165498"/>
                </a:lnTo>
                <a:lnTo>
                  <a:pt x="0" y="176365"/>
                </a:lnTo>
                <a:lnTo>
                  <a:pt x="285" y="189325"/>
                </a:lnTo>
                <a:lnTo>
                  <a:pt x="1428" y="203680"/>
                </a:lnTo>
                <a:lnTo>
                  <a:pt x="3142" y="218965"/>
                </a:lnTo>
                <a:lnTo>
                  <a:pt x="4285" y="231060"/>
                </a:lnTo>
                <a:lnTo>
                  <a:pt x="5047" y="241029"/>
                </a:lnTo>
                <a:lnTo>
                  <a:pt x="5554" y="249579"/>
                </a:lnTo>
                <a:lnTo>
                  <a:pt x="7798" y="259090"/>
                </a:lnTo>
                <a:lnTo>
                  <a:pt x="11198" y="269240"/>
                </a:lnTo>
                <a:lnTo>
                  <a:pt x="15371" y="279817"/>
                </a:lnTo>
                <a:lnTo>
                  <a:pt x="20058" y="288773"/>
                </a:lnTo>
                <a:lnTo>
                  <a:pt x="25087" y="296648"/>
                </a:lnTo>
                <a:lnTo>
                  <a:pt x="30344" y="303804"/>
                </a:lnTo>
                <a:lnTo>
                  <a:pt x="34802" y="308574"/>
                </a:lnTo>
                <a:lnTo>
                  <a:pt x="38727" y="311755"/>
                </a:lnTo>
                <a:lnTo>
                  <a:pt x="42295" y="313875"/>
                </a:lnTo>
                <a:lnTo>
                  <a:pt x="48800" y="316230"/>
                </a:lnTo>
                <a:lnTo>
                  <a:pt x="51868" y="316859"/>
                </a:lnTo>
                <a:lnTo>
                  <a:pt x="54867" y="316325"/>
                </a:lnTo>
                <a:lnTo>
                  <a:pt x="60738" y="313192"/>
                </a:lnTo>
                <a:lnTo>
                  <a:pt x="66522" y="306085"/>
                </a:lnTo>
                <a:lnTo>
                  <a:pt x="69398" y="301522"/>
                </a:lnTo>
                <a:lnTo>
                  <a:pt x="72594" y="291373"/>
                </a:lnTo>
                <a:lnTo>
                  <a:pt x="73446" y="286000"/>
                </a:lnTo>
                <a:lnTo>
                  <a:pt x="75919" y="280512"/>
                </a:lnTo>
                <a:lnTo>
                  <a:pt x="79473" y="274949"/>
                </a:lnTo>
                <a:lnTo>
                  <a:pt x="83746" y="269335"/>
                </a:lnTo>
                <a:lnTo>
                  <a:pt x="87548" y="262735"/>
                </a:lnTo>
                <a:lnTo>
                  <a:pt x="91036" y="255478"/>
                </a:lnTo>
                <a:lnTo>
                  <a:pt x="94312" y="247782"/>
                </a:lnTo>
                <a:lnTo>
                  <a:pt x="98403" y="236936"/>
                </a:lnTo>
                <a:lnTo>
                  <a:pt x="108027" y="209646"/>
                </a:lnTo>
                <a:lnTo>
                  <a:pt x="112308" y="196272"/>
                </a:lnTo>
                <a:lnTo>
                  <a:pt x="126023" y="149973"/>
                </a:lnTo>
                <a:lnTo>
                  <a:pt x="129068" y="140298"/>
                </a:lnTo>
                <a:lnTo>
                  <a:pt x="134991" y="119388"/>
                </a:lnTo>
                <a:lnTo>
                  <a:pt x="137904" y="108477"/>
                </a:lnTo>
                <a:lnTo>
                  <a:pt x="140799" y="95489"/>
                </a:lnTo>
                <a:lnTo>
                  <a:pt x="149423" y="51809"/>
                </a:lnTo>
                <a:lnTo>
                  <a:pt x="157059" y="16748"/>
                </a:lnTo>
                <a:lnTo>
                  <a:pt x="158331" y="9571"/>
                </a:lnTo>
                <a:lnTo>
                  <a:pt x="159745" y="962"/>
                </a:lnTo>
                <a:lnTo>
                  <a:pt x="160122" y="0"/>
                </a:lnTo>
                <a:lnTo>
                  <a:pt x="160373" y="311"/>
                </a:lnTo>
                <a:lnTo>
                  <a:pt x="160726" y="9850"/>
                </a:lnTo>
                <a:lnTo>
                  <a:pt x="160874" y="140278"/>
                </a:lnTo>
                <a:lnTo>
                  <a:pt x="162780" y="167172"/>
                </a:lnTo>
                <a:lnTo>
                  <a:pt x="165955" y="195579"/>
                </a:lnTo>
                <a:lnTo>
                  <a:pt x="169977" y="224994"/>
                </a:lnTo>
                <a:lnTo>
                  <a:pt x="174563" y="249367"/>
                </a:lnTo>
                <a:lnTo>
                  <a:pt x="179525" y="270378"/>
                </a:lnTo>
                <a:lnTo>
                  <a:pt x="184738" y="289148"/>
                </a:lnTo>
                <a:lnTo>
                  <a:pt x="189167" y="303566"/>
                </a:lnTo>
                <a:lnTo>
                  <a:pt x="193071" y="315083"/>
                </a:lnTo>
                <a:lnTo>
                  <a:pt x="196627" y="324667"/>
                </a:lnTo>
                <a:lnTo>
                  <a:pt x="199949" y="332008"/>
                </a:lnTo>
                <a:lnTo>
                  <a:pt x="203117" y="337854"/>
                </a:lnTo>
                <a:lnTo>
                  <a:pt x="212310" y="3524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0"/>
          <p:cNvSpPr/>
          <p:nvPr/>
        </p:nvSpPr>
        <p:spPr>
          <a:xfrm>
            <a:off x="8493266" y="3626704"/>
            <a:ext cx="159244" cy="265212"/>
          </a:xfrm>
          <a:custGeom>
            <a:avLst/>
            <a:gdLst/>
            <a:ahLst/>
            <a:cxnLst/>
            <a:rect l="0" t="0" r="0" b="0"/>
            <a:pathLst>
              <a:path w="159244" h="265212">
                <a:moveTo>
                  <a:pt x="4939" y="188058"/>
                </a:moveTo>
                <a:lnTo>
                  <a:pt x="388" y="188058"/>
                </a:lnTo>
                <a:lnTo>
                  <a:pt x="0" y="187105"/>
                </a:lnTo>
                <a:lnTo>
                  <a:pt x="693" y="185518"/>
                </a:lnTo>
                <a:lnTo>
                  <a:pt x="2108" y="183508"/>
                </a:lnTo>
                <a:lnTo>
                  <a:pt x="6862" y="180262"/>
                </a:lnTo>
                <a:lnTo>
                  <a:pt x="13841" y="176193"/>
                </a:lnTo>
                <a:lnTo>
                  <a:pt x="29850" y="167545"/>
                </a:lnTo>
                <a:lnTo>
                  <a:pt x="43315" y="160526"/>
                </a:lnTo>
                <a:lnTo>
                  <a:pt x="50526" y="154464"/>
                </a:lnTo>
                <a:lnTo>
                  <a:pt x="58190" y="146612"/>
                </a:lnTo>
                <a:lnTo>
                  <a:pt x="66157" y="137567"/>
                </a:lnTo>
                <a:lnTo>
                  <a:pt x="80089" y="122438"/>
                </a:lnTo>
                <a:lnTo>
                  <a:pt x="86472" y="115736"/>
                </a:lnTo>
                <a:lnTo>
                  <a:pt x="94536" y="105553"/>
                </a:lnTo>
                <a:lnTo>
                  <a:pt x="103723" y="93050"/>
                </a:lnTo>
                <a:lnTo>
                  <a:pt x="113657" y="79000"/>
                </a:lnTo>
                <a:lnTo>
                  <a:pt x="121233" y="68680"/>
                </a:lnTo>
                <a:lnTo>
                  <a:pt x="127236" y="60848"/>
                </a:lnTo>
                <a:lnTo>
                  <a:pt x="132190" y="54674"/>
                </a:lnTo>
                <a:lnTo>
                  <a:pt x="135492" y="49605"/>
                </a:lnTo>
                <a:lnTo>
                  <a:pt x="139163" y="41434"/>
                </a:lnTo>
                <a:lnTo>
                  <a:pt x="140141" y="36968"/>
                </a:lnTo>
                <a:lnTo>
                  <a:pt x="140793" y="32087"/>
                </a:lnTo>
                <a:lnTo>
                  <a:pt x="141229" y="26927"/>
                </a:lnTo>
                <a:lnTo>
                  <a:pt x="141713" y="18654"/>
                </a:lnTo>
                <a:lnTo>
                  <a:pt x="141841" y="15115"/>
                </a:lnTo>
                <a:lnTo>
                  <a:pt x="140021" y="11802"/>
                </a:lnTo>
                <a:lnTo>
                  <a:pt x="136904" y="8642"/>
                </a:lnTo>
                <a:lnTo>
                  <a:pt x="132920" y="5582"/>
                </a:lnTo>
                <a:lnTo>
                  <a:pt x="129312" y="3543"/>
                </a:lnTo>
                <a:lnTo>
                  <a:pt x="125954" y="2183"/>
                </a:lnTo>
                <a:lnTo>
                  <a:pt x="122763" y="1276"/>
                </a:lnTo>
                <a:lnTo>
                  <a:pt x="119684" y="672"/>
                </a:lnTo>
                <a:lnTo>
                  <a:pt x="116679" y="269"/>
                </a:lnTo>
                <a:lnTo>
                  <a:pt x="113721" y="0"/>
                </a:lnTo>
                <a:lnTo>
                  <a:pt x="110798" y="774"/>
                </a:lnTo>
                <a:lnTo>
                  <a:pt x="107896" y="2242"/>
                </a:lnTo>
                <a:lnTo>
                  <a:pt x="87295" y="15993"/>
                </a:lnTo>
                <a:lnTo>
                  <a:pt x="81750" y="20008"/>
                </a:lnTo>
                <a:lnTo>
                  <a:pt x="77102" y="23637"/>
                </a:lnTo>
                <a:lnTo>
                  <a:pt x="73049" y="27009"/>
                </a:lnTo>
                <a:lnTo>
                  <a:pt x="68443" y="33067"/>
                </a:lnTo>
                <a:lnTo>
                  <a:pt x="63468" y="40916"/>
                </a:lnTo>
                <a:lnTo>
                  <a:pt x="58246" y="49958"/>
                </a:lnTo>
                <a:lnTo>
                  <a:pt x="53812" y="58844"/>
                </a:lnTo>
                <a:lnTo>
                  <a:pt x="49904" y="67625"/>
                </a:lnTo>
                <a:lnTo>
                  <a:pt x="46346" y="76337"/>
                </a:lnTo>
                <a:lnTo>
                  <a:pt x="43021" y="86907"/>
                </a:lnTo>
                <a:lnTo>
                  <a:pt x="39851" y="98717"/>
                </a:lnTo>
                <a:lnTo>
                  <a:pt x="36786" y="111352"/>
                </a:lnTo>
                <a:lnTo>
                  <a:pt x="35696" y="126444"/>
                </a:lnTo>
                <a:lnTo>
                  <a:pt x="35921" y="143172"/>
                </a:lnTo>
                <a:lnTo>
                  <a:pt x="37024" y="160991"/>
                </a:lnTo>
                <a:lnTo>
                  <a:pt x="39664" y="175729"/>
                </a:lnTo>
                <a:lnTo>
                  <a:pt x="43329" y="188411"/>
                </a:lnTo>
                <a:lnTo>
                  <a:pt x="47677" y="199723"/>
                </a:lnTo>
                <a:lnTo>
                  <a:pt x="52481" y="210123"/>
                </a:lnTo>
                <a:lnTo>
                  <a:pt x="57588" y="219913"/>
                </a:lnTo>
                <a:lnTo>
                  <a:pt x="62898" y="229297"/>
                </a:lnTo>
                <a:lnTo>
                  <a:pt x="67391" y="236506"/>
                </a:lnTo>
                <a:lnTo>
                  <a:pt x="71339" y="242264"/>
                </a:lnTo>
                <a:lnTo>
                  <a:pt x="74923" y="247056"/>
                </a:lnTo>
                <a:lnTo>
                  <a:pt x="80170" y="251202"/>
                </a:lnTo>
                <a:lnTo>
                  <a:pt x="86525" y="254919"/>
                </a:lnTo>
                <a:lnTo>
                  <a:pt x="93619" y="258349"/>
                </a:lnTo>
                <a:lnTo>
                  <a:pt x="100254" y="260637"/>
                </a:lnTo>
                <a:lnTo>
                  <a:pt x="106582" y="262161"/>
                </a:lnTo>
                <a:lnTo>
                  <a:pt x="112706" y="263177"/>
                </a:lnTo>
                <a:lnTo>
                  <a:pt x="118694" y="263855"/>
                </a:lnTo>
                <a:lnTo>
                  <a:pt x="124590" y="264307"/>
                </a:lnTo>
                <a:lnTo>
                  <a:pt x="135270" y="264809"/>
                </a:lnTo>
                <a:lnTo>
                  <a:pt x="143191" y="265032"/>
                </a:lnTo>
                <a:lnTo>
                  <a:pt x="159243" y="2652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1"/>
          <p:cNvSpPr/>
          <p:nvPr/>
        </p:nvSpPr>
        <p:spPr>
          <a:xfrm>
            <a:off x="8763952" y="3600450"/>
            <a:ext cx="154080" cy="411480"/>
          </a:xfrm>
          <a:custGeom>
            <a:avLst/>
            <a:gdLst/>
            <a:ahLst/>
            <a:cxnLst/>
            <a:rect l="0" t="0" r="0" b="0"/>
            <a:pathLst>
              <a:path w="154080" h="411480">
                <a:moveTo>
                  <a:pt x="8573" y="0"/>
                </a:moveTo>
                <a:lnTo>
                  <a:pt x="4022" y="18203"/>
                </a:lnTo>
                <a:lnTo>
                  <a:pt x="2681" y="26423"/>
                </a:lnTo>
                <a:lnTo>
                  <a:pt x="1788" y="34760"/>
                </a:lnTo>
                <a:lnTo>
                  <a:pt x="1192" y="43176"/>
                </a:lnTo>
                <a:lnTo>
                  <a:pt x="795" y="50691"/>
                </a:lnTo>
                <a:lnTo>
                  <a:pt x="354" y="64122"/>
                </a:lnTo>
                <a:lnTo>
                  <a:pt x="13" y="218212"/>
                </a:lnTo>
                <a:lnTo>
                  <a:pt x="0" y="334039"/>
                </a:lnTo>
                <a:lnTo>
                  <a:pt x="952" y="337945"/>
                </a:lnTo>
                <a:lnTo>
                  <a:pt x="4551" y="344825"/>
                </a:lnTo>
                <a:lnTo>
                  <a:pt x="5891" y="346088"/>
                </a:lnTo>
                <a:lnTo>
                  <a:pt x="6785" y="345978"/>
                </a:lnTo>
                <a:lnTo>
                  <a:pt x="7382" y="344952"/>
                </a:lnTo>
                <a:lnTo>
                  <a:pt x="7778" y="335695"/>
                </a:lnTo>
                <a:lnTo>
                  <a:pt x="8468" y="262999"/>
                </a:lnTo>
                <a:lnTo>
                  <a:pt x="10408" y="248675"/>
                </a:lnTo>
                <a:lnTo>
                  <a:pt x="13606" y="232458"/>
                </a:lnTo>
                <a:lnTo>
                  <a:pt x="17643" y="214980"/>
                </a:lnTo>
                <a:lnTo>
                  <a:pt x="22239" y="199517"/>
                </a:lnTo>
                <a:lnTo>
                  <a:pt x="27209" y="185399"/>
                </a:lnTo>
                <a:lnTo>
                  <a:pt x="36858" y="160504"/>
                </a:lnTo>
                <a:lnTo>
                  <a:pt x="44321" y="139915"/>
                </a:lnTo>
                <a:lnTo>
                  <a:pt x="48597" y="131376"/>
                </a:lnTo>
                <a:lnTo>
                  <a:pt x="53353" y="123779"/>
                </a:lnTo>
                <a:lnTo>
                  <a:pt x="58428" y="116809"/>
                </a:lnTo>
                <a:lnTo>
                  <a:pt x="63717" y="111210"/>
                </a:lnTo>
                <a:lnTo>
                  <a:pt x="69149" y="106525"/>
                </a:lnTo>
                <a:lnTo>
                  <a:pt x="74674" y="102449"/>
                </a:lnTo>
                <a:lnTo>
                  <a:pt x="79310" y="97827"/>
                </a:lnTo>
                <a:lnTo>
                  <a:pt x="83354" y="92840"/>
                </a:lnTo>
                <a:lnTo>
                  <a:pt x="87002" y="87611"/>
                </a:lnTo>
                <a:lnTo>
                  <a:pt x="91338" y="83172"/>
                </a:lnTo>
                <a:lnTo>
                  <a:pt x="96135" y="79261"/>
                </a:lnTo>
                <a:lnTo>
                  <a:pt x="101237" y="75700"/>
                </a:lnTo>
                <a:lnTo>
                  <a:pt x="106544" y="73326"/>
                </a:lnTo>
                <a:lnTo>
                  <a:pt x="111986" y="71744"/>
                </a:lnTo>
                <a:lnTo>
                  <a:pt x="117520" y="70689"/>
                </a:lnTo>
                <a:lnTo>
                  <a:pt x="122162" y="70939"/>
                </a:lnTo>
                <a:lnTo>
                  <a:pt x="126209" y="72058"/>
                </a:lnTo>
                <a:lnTo>
                  <a:pt x="129859" y="73755"/>
                </a:lnTo>
                <a:lnTo>
                  <a:pt x="132293" y="76792"/>
                </a:lnTo>
                <a:lnTo>
                  <a:pt x="133915" y="80722"/>
                </a:lnTo>
                <a:lnTo>
                  <a:pt x="134997" y="85247"/>
                </a:lnTo>
                <a:lnTo>
                  <a:pt x="137624" y="91121"/>
                </a:lnTo>
                <a:lnTo>
                  <a:pt x="141279" y="97895"/>
                </a:lnTo>
                <a:lnTo>
                  <a:pt x="145621" y="105268"/>
                </a:lnTo>
                <a:lnTo>
                  <a:pt x="148516" y="112089"/>
                </a:lnTo>
                <a:lnTo>
                  <a:pt x="151732" y="124747"/>
                </a:lnTo>
                <a:lnTo>
                  <a:pt x="152590" y="135552"/>
                </a:lnTo>
                <a:lnTo>
                  <a:pt x="153161" y="149423"/>
                </a:lnTo>
                <a:lnTo>
                  <a:pt x="154079" y="201389"/>
                </a:lnTo>
                <a:lnTo>
                  <a:pt x="153202" y="211411"/>
                </a:lnTo>
                <a:lnTo>
                  <a:pt x="151665" y="220951"/>
                </a:lnTo>
                <a:lnTo>
                  <a:pt x="149688" y="230168"/>
                </a:lnTo>
                <a:lnTo>
                  <a:pt x="147418" y="242980"/>
                </a:lnTo>
                <a:lnTo>
                  <a:pt x="142353" y="274996"/>
                </a:lnTo>
                <a:lnTo>
                  <a:pt x="140623" y="289058"/>
                </a:lnTo>
                <a:lnTo>
                  <a:pt x="139468" y="301290"/>
                </a:lnTo>
                <a:lnTo>
                  <a:pt x="138699" y="312303"/>
                </a:lnTo>
                <a:lnTo>
                  <a:pt x="137234" y="322502"/>
                </a:lnTo>
                <a:lnTo>
                  <a:pt x="135305" y="332158"/>
                </a:lnTo>
                <a:lnTo>
                  <a:pt x="133066" y="341454"/>
                </a:lnTo>
                <a:lnTo>
                  <a:pt x="130621" y="353366"/>
                </a:lnTo>
                <a:lnTo>
                  <a:pt x="120015" y="411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"/>
          <p:cNvSpPr/>
          <p:nvPr/>
        </p:nvSpPr>
        <p:spPr>
          <a:xfrm>
            <a:off x="9035984" y="3394710"/>
            <a:ext cx="208029" cy="462881"/>
          </a:xfrm>
          <a:custGeom>
            <a:avLst/>
            <a:gdLst/>
            <a:ahLst/>
            <a:cxnLst/>
            <a:rect l="0" t="0" r="0" b="0"/>
            <a:pathLst>
              <a:path w="208029" h="462881">
                <a:moveTo>
                  <a:pt x="19433" y="0"/>
                </a:moveTo>
                <a:lnTo>
                  <a:pt x="23984" y="13652"/>
                </a:lnTo>
                <a:lnTo>
                  <a:pt x="26218" y="25435"/>
                </a:lnTo>
                <a:lnTo>
                  <a:pt x="26815" y="31244"/>
                </a:lnTo>
                <a:lnTo>
                  <a:pt x="26259" y="39879"/>
                </a:lnTo>
                <a:lnTo>
                  <a:pt x="24936" y="50399"/>
                </a:lnTo>
                <a:lnTo>
                  <a:pt x="23102" y="62174"/>
                </a:lnTo>
                <a:lnTo>
                  <a:pt x="21879" y="71929"/>
                </a:lnTo>
                <a:lnTo>
                  <a:pt x="21063" y="80338"/>
                </a:lnTo>
                <a:lnTo>
                  <a:pt x="20520" y="87848"/>
                </a:lnTo>
                <a:lnTo>
                  <a:pt x="19205" y="98570"/>
                </a:lnTo>
                <a:lnTo>
                  <a:pt x="15204" y="125724"/>
                </a:lnTo>
                <a:lnTo>
                  <a:pt x="13756" y="138108"/>
                </a:lnTo>
                <a:lnTo>
                  <a:pt x="12791" y="149222"/>
                </a:lnTo>
                <a:lnTo>
                  <a:pt x="12148" y="159489"/>
                </a:lnTo>
                <a:lnTo>
                  <a:pt x="9814" y="178716"/>
                </a:lnTo>
                <a:lnTo>
                  <a:pt x="2141" y="233099"/>
                </a:lnTo>
                <a:lnTo>
                  <a:pt x="285" y="258269"/>
                </a:lnTo>
                <a:lnTo>
                  <a:pt x="0" y="280764"/>
                </a:lnTo>
                <a:lnTo>
                  <a:pt x="762" y="301476"/>
                </a:lnTo>
                <a:lnTo>
                  <a:pt x="2224" y="322904"/>
                </a:lnTo>
                <a:lnTo>
                  <a:pt x="6387" y="367033"/>
                </a:lnTo>
                <a:lnTo>
                  <a:pt x="8830" y="383753"/>
                </a:lnTo>
                <a:lnTo>
                  <a:pt x="11412" y="396805"/>
                </a:lnTo>
                <a:lnTo>
                  <a:pt x="14086" y="407412"/>
                </a:lnTo>
                <a:lnTo>
                  <a:pt x="19596" y="421736"/>
                </a:lnTo>
                <a:lnTo>
                  <a:pt x="22400" y="426890"/>
                </a:lnTo>
                <a:lnTo>
                  <a:pt x="27126" y="433183"/>
                </a:lnTo>
                <a:lnTo>
                  <a:pt x="33134" y="440236"/>
                </a:lnTo>
                <a:lnTo>
                  <a:pt x="39998" y="447796"/>
                </a:lnTo>
                <a:lnTo>
                  <a:pt x="45526" y="452835"/>
                </a:lnTo>
                <a:lnTo>
                  <a:pt x="50163" y="456195"/>
                </a:lnTo>
                <a:lnTo>
                  <a:pt x="54208" y="458435"/>
                </a:lnTo>
                <a:lnTo>
                  <a:pt x="58808" y="459928"/>
                </a:lnTo>
                <a:lnTo>
                  <a:pt x="63780" y="460924"/>
                </a:lnTo>
                <a:lnTo>
                  <a:pt x="69001" y="461587"/>
                </a:lnTo>
                <a:lnTo>
                  <a:pt x="73433" y="462030"/>
                </a:lnTo>
                <a:lnTo>
                  <a:pt x="77341" y="462325"/>
                </a:lnTo>
                <a:lnTo>
                  <a:pt x="80899" y="462522"/>
                </a:lnTo>
                <a:lnTo>
                  <a:pt x="89931" y="462740"/>
                </a:lnTo>
                <a:lnTo>
                  <a:pt x="111252" y="462880"/>
                </a:lnTo>
                <a:lnTo>
                  <a:pt x="116841" y="461939"/>
                </a:lnTo>
                <a:lnTo>
                  <a:pt x="122471" y="460359"/>
                </a:lnTo>
                <a:lnTo>
                  <a:pt x="128131" y="458354"/>
                </a:lnTo>
                <a:lnTo>
                  <a:pt x="133808" y="456064"/>
                </a:lnTo>
                <a:lnTo>
                  <a:pt x="139498" y="453585"/>
                </a:lnTo>
                <a:lnTo>
                  <a:pt x="145196" y="450980"/>
                </a:lnTo>
                <a:lnTo>
                  <a:pt x="150900" y="447338"/>
                </a:lnTo>
                <a:lnTo>
                  <a:pt x="156608" y="443005"/>
                </a:lnTo>
                <a:lnTo>
                  <a:pt x="162318" y="438212"/>
                </a:lnTo>
                <a:lnTo>
                  <a:pt x="168030" y="434064"/>
                </a:lnTo>
                <a:lnTo>
                  <a:pt x="173742" y="430346"/>
                </a:lnTo>
                <a:lnTo>
                  <a:pt x="179456" y="426914"/>
                </a:lnTo>
                <a:lnTo>
                  <a:pt x="184217" y="423675"/>
                </a:lnTo>
                <a:lnTo>
                  <a:pt x="188345" y="420562"/>
                </a:lnTo>
                <a:lnTo>
                  <a:pt x="192049" y="417535"/>
                </a:lnTo>
                <a:lnTo>
                  <a:pt x="195470" y="414564"/>
                </a:lnTo>
                <a:lnTo>
                  <a:pt x="198703" y="411631"/>
                </a:lnTo>
                <a:lnTo>
                  <a:pt x="208028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3"/>
          <p:cNvSpPr/>
          <p:nvPr/>
        </p:nvSpPr>
        <p:spPr>
          <a:xfrm>
            <a:off x="8969692" y="3506152"/>
            <a:ext cx="325756" cy="77153"/>
          </a:xfrm>
          <a:custGeom>
            <a:avLst/>
            <a:gdLst/>
            <a:ahLst/>
            <a:cxnLst/>
            <a:rect l="0" t="0" r="0" b="0"/>
            <a:pathLst>
              <a:path w="325756" h="77153">
                <a:moveTo>
                  <a:pt x="0" y="77152"/>
                </a:moveTo>
                <a:lnTo>
                  <a:pt x="13653" y="68051"/>
                </a:lnTo>
                <a:lnTo>
                  <a:pt x="20532" y="65370"/>
                </a:lnTo>
                <a:lnTo>
                  <a:pt x="27976" y="63582"/>
                </a:lnTo>
                <a:lnTo>
                  <a:pt x="35795" y="62391"/>
                </a:lnTo>
                <a:lnTo>
                  <a:pt x="44819" y="59691"/>
                </a:lnTo>
                <a:lnTo>
                  <a:pt x="54644" y="55987"/>
                </a:lnTo>
                <a:lnTo>
                  <a:pt x="65004" y="51612"/>
                </a:lnTo>
                <a:lnTo>
                  <a:pt x="75721" y="48696"/>
                </a:lnTo>
                <a:lnTo>
                  <a:pt x="86676" y="46752"/>
                </a:lnTo>
                <a:lnTo>
                  <a:pt x="97788" y="45455"/>
                </a:lnTo>
                <a:lnTo>
                  <a:pt x="109008" y="42686"/>
                </a:lnTo>
                <a:lnTo>
                  <a:pt x="120297" y="38935"/>
                </a:lnTo>
                <a:lnTo>
                  <a:pt x="131633" y="34529"/>
                </a:lnTo>
                <a:lnTo>
                  <a:pt x="143000" y="31592"/>
                </a:lnTo>
                <a:lnTo>
                  <a:pt x="154389" y="29634"/>
                </a:lnTo>
                <a:lnTo>
                  <a:pt x="165791" y="28328"/>
                </a:lnTo>
                <a:lnTo>
                  <a:pt x="184822" y="24601"/>
                </a:lnTo>
                <a:lnTo>
                  <a:pt x="256692" y="8559"/>
                </a:lnTo>
                <a:lnTo>
                  <a:pt x="272093" y="570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13 Side-Angle-Side (SAS)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two sides and the</a:t>
            </a:r>
            <a:r>
              <a:rPr lang="en-US" i="1" dirty="0" smtClean="0"/>
              <a:t> included </a:t>
            </a:r>
            <a:r>
              <a:rPr lang="en-US" dirty="0" smtClean="0"/>
              <a:t>angle of one triangle are congruent to two sides and the included angle of another triangle, then the triangles are congruent.</a:t>
            </a:r>
            <a:endParaRPr lang="en-US" dirty="0"/>
          </a:p>
        </p:txBody>
      </p:sp>
      <p:sp>
        <p:nvSpPr>
          <p:cNvPr id="4" name="SMARTPenAnnotation58"/>
          <p:cNvSpPr/>
          <p:nvPr/>
        </p:nvSpPr>
        <p:spPr>
          <a:xfrm>
            <a:off x="2386012" y="2856287"/>
            <a:ext cx="2314576" cy="2210061"/>
          </a:xfrm>
          <a:custGeom>
            <a:avLst/>
            <a:gdLst/>
            <a:ahLst/>
            <a:cxnLst/>
            <a:rect l="0" t="0" r="0" b="0"/>
            <a:pathLst>
              <a:path w="2314576" h="2210061">
                <a:moveTo>
                  <a:pt x="0" y="2210060"/>
                </a:moveTo>
                <a:lnTo>
                  <a:pt x="0" y="2194460"/>
                </a:lnTo>
                <a:lnTo>
                  <a:pt x="4551" y="2184271"/>
                </a:lnTo>
                <a:lnTo>
                  <a:pt x="13670" y="2169653"/>
                </a:lnTo>
                <a:lnTo>
                  <a:pt x="17068" y="2155754"/>
                </a:lnTo>
                <a:lnTo>
                  <a:pt x="36615" y="2117388"/>
                </a:lnTo>
                <a:lnTo>
                  <a:pt x="60941" y="2048599"/>
                </a:lnTo>
                <a:lnTo>
                  <a:pt x="83931" y="1983411"/>
                </a:lnTo>
                <a:lnTo>
                  <a:pt x="104797" y="1928930"/>
                </a:lnTo>
                <a:lnTo>
                  <a:pt x="114204" y="1909854"/>
                </a:lnTo>
                <a:lnTo>
                  <a:pt x="144708" y="1841679"/>
                </a:lnTo>
                <a:lnTo>
                  <a:pt x="186867" y="1744254"/>
                </a:lnTo>
                <a:lnTo>
                  <a:pt x="221905" y="1672246"/>
                </a:lnTo>
                <a:lnTo>
                  <a:pt x="244820" y="1623670"/>
                </a:lnTo>
                <a:lnTo>
                  <a:pt x="270659" y="1565145"/>
                </a:lnTo>
                <a:lnTo>
                  <a:pt x="298000" y="1504942"/>
                </a:lnTo>
                <a:lnTo>
                  <a:pt x="328644" y="1439479"/>
                </a:lnTo>
                <a:lnTo>
                  <a:pt x="352328" y="1392460"/>
                </a:lnTo>
                <a:lnTo>
                  <a:pt x="374904" y="1349318"/>
                </a:lnTo>
                <a:lnTo>
                  <a:pt x="393319" y="1308396"/>
                </a:lnTo>
                <a:lnTo>
                  <a:pt x="426903" y="1242583"/>
                </a:lnTo>
                <a:lnTo>
                  <a:pt x="451990" y="1188568"/>
                </a:lnTo>
                <a:lnTo>
                  <a:pt x="479363" y="1128568"/>
                </a:lnTo>
                <a:lnTo>
                  <a:pt x="502610" y="1085507"/>
                </a:lnTo>
                <a:lnTo>
                  <a:pt x="625269" y="867759"/>
                </a:lnTo>
                <a:lnTo>
                  <a:pt x="738424" y="674090"/>
                </a:lnTo>
                <a:lnTo>
                  <a:pt x="767291" y="628247"/>
                </a:lnTo>
                <a:lnTo>
                  <a:pt x="801076" y="574534"/>
                </a:lnTo>
                <a:lnTo>
                  <a:pt x="858174" y="478849"/>
                </a:lnTo>
                <a:lnTo>
                  <a:pt x="900069" y="415467"/>
                </a:lnTo>
                <a:lnTo>
                  <a:pt x="967379" y="321342"/>
                </a:lnTo>
                <a:lnTo>
                  <a:pt x="1010213" y="261695"/>
                </a:lnTo>
                <a:lnTo>
                  <a:pt x="1071633" y="174356"/>
                </a:lnTo>
                <a:lnTo>
                  <a:pt x="1126241" y="108480"/>
                </a:lnTo>
                <a:lnTo>
                  <a:pt x="1183044" y="41582"/>
                </a:lnTo>
                <a:lnTo>
                  <a:pt x="1235114" y="3906"/>
                </a:lnTo>
                <a:lnTo>
                  <a:pt x="1244582" y="822"/>
                </a:lnTo>
                <a:lnTo>
                  <a:pt x="1249774" y="0"/>
                </a:lnTo>
                <a:lnTo>
                  <a:pt x="1254187" y="404"/>
                </a:lnTo>
                <a:lnTo>
                  <a:pt x="1258083" y="1626"/>
                </a:lnTo>
                <a:lnTo>
                  <a:pt x="1275729" y="10431"/>
                </a:lnTo>
                <a:lnTo>
                  <a:pt x="1279111" y="13073"/>
                </a:lnTo>
                <a:lnTo>
                  <a:pt x="1281365" y="15787"/>
                </a:lnTo>
                <a:lnTo>
                  <a:pt x="1284823" y="21343"/>
                </a:lnTo>
                <a:lnTo>
                  <a:pt x="1289535" y="26987"/>
                </a:lnTo>
                <a:lnTo>
                  <a:pt x="1326456" y="92902"/>
                </a:lnTo>
                <a:lnTo>
                  <a:pt x="1371745" y="167962"/>
                </a:lnTo>
                <a:lnTo>
                  <a:pt x="1390185" y="201191"/>
                </a:lnTo>
                <a:lnTo>
                  <a:pt x="1395420" y="207874"/>
                </a:lnTo>
                <a:lnTo>
                  <a:pt x="1423162" y="274596"/>
                </a:lnTo>
                <a:lnTo>
                  <a:pt x="1463048" y="345417"/>
                </a:lnTo>
                <a:lnTo>
                  <a:pt x="1512043" y="447052"/>
                </a:lnTo>
                <a:lnTo>
                  <a:pt x="1546732" y="513371"/>
                </a:lnTo>
                <a:lnTo>
                  <a:pt x="1575167" y="565389"/>
                </a:lnTo>
                <a:lnTo>
                  <a:pt x="1615554" y="648560"/>
                </a:lnTo>
                <a:lnTo>
                  <a:pt x="1673620" y="757842"/>
                </a:lnTo>
                <a:lnTo>
                  <a:pt x="1714116" y="848747"/>
                </a:lnTo>
                <a:lnTo>
                  <a:pt x="1780924" y="980397"/>
                </a:lnTo>
                <a:lnTo>
                  <a:pt x="1814191" y="1042017"/>
                </a:lnTo>
                <a:lnTo>
                  <a:pt x="1841154" y="1109315"/>
                </a:lnTo>
                <a:lnTo>
                  <a:pt x="1862866" y="1153150"/>
                </a:lnTo>
                <a:lnTo>
                  <a:pt x="1990117" y="1393310"/>
                </a:lnTo>
                <a:lnTo>
                  <a:pt x="2150213" y="1684624"/>
                </a:lnTo>
                <a:lnTo>
                  <a:pt x="2187109" y="1750765"/>
                </a:lnTo>
                <a:lnTo>
                  <a:pt x="2221139" y="1813305"/>
                </a:lnTo>
                <a:lnTo>
                  <a:pt x="2263125" y="1885856"/>
                </a:lnTo>
                <a:lnTo>
                  <a:pt x="2304440" y="1962059"/>
                </a:lnTo>
                <a:lnTo>
                  <a:pt x="2314575" y="198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"/>
          <p:cNvSpPr/>
          <p:nvPr/>
        </p:nvSpPr>
        <p:spPr>
          <a:xfrm>
            <a:off x="2463164" y="4809172"/>
            <a:ext cx="2364182" cy="248604"/>
          </a:xfrm>
          <a:custGeom>
            <a:avLst/>
            <a:gdLst/>
            <a:ahLst/>
            <a:cxnLst/>
            <a:rect l="0" t="0" r="0" b="0"/>
            <a:pathLst>
              <a:path w="2364182" h="248604">
                <a:moveTo>
                  <a:pt x="0" y="248603"/>
                </a:moveTo>
                <a:lnTo>
                  <a:pt x="9102" y="244052"/>
                </a:lnTo>
                <a:lnTo>
                  <a:pt x="18651" y="241817"/>
                </a:lnTo>
                <a:lnTo>
                  <a:pt x="53955" y="235832"/>
                </a:lnTo>
                <a:lnTo>
                  <a:pt x="176230" y="219910"/>
                </a:lnTo>
                <a:lnTo>
                  <a:pt x="237273" y="212510"/>
                </a:lnTo>
                <a:lnTo>
                  <a:pt x="260713" y="208749"/>
                </a:lnTo>
                <a:lnTo>
                  <a:pt x="317702" y="205680"/>
                </a:lnTo>
                <a:lnTo>
                  <a:pt x="364086" y="201586"/>
                </a:lnTo>
                <a:lnTo>
                  <a:pt x="425976" y="199131"/>
                </a:lnTo>
                <a:lnTo>
                  <a:pt x="461149" y="198477"/>
                </a:lnTo>
                <a:lnTo>
                  <a:pt x="818337" y="182521"/>
                </a:lnTo>
                <a:lnTo>
                  <a:pt x="982949" y="180516"/>
                </a:lnTo>
                <a:lnTo>
                  <a:pt x="1237458" y="180028"/>
                </a:lnTo>
                <a:lnTo>
                  <a:pt x="1304973" y="184575"/>
                </a:lnTo>
                <a:lnTo>
                  <a:pt x="1362548" y="187404"/>
                </a:lnTo>
                <a:lnTo>
                  <a:pt x="1502065" y="181653"/>
                </a:lnTo>
                <a:lnTo>
                  <a:pt x="1624278" y="180345"/>
                </a:lnTo>
                <a:lnTo>
                  <a:pt x="1676307" y="177626"/>
                </a:lnTo>
                <a:lnTo>
                  <a:pt x="1732768" y="173243"/>
                </a:lnTo>
                <a:lnTo>
                  <a:pt x="1872765" y="158022"/>
                </a:lnTo>
                <a:lnTo>
                  <a:pt x="1929595" y="152499"/>
                </a:lnTo>
                <a:lnTo>
                  <a:pt x="1985714" y="145671"/>
                </a:lnTo>
                <a:lnTo>
                  <a:pt x="2018439" y="139124"/>
                </a:lnTo>
                <a:lnTo>
                  <a:pt x="2037227" y="137081"/>
                </a:lnTo>
                <a:lnTo>
                  <a:pt x="2062324" y="131527"/>
                </a:lnTo>
                <a:lnTo>
                  <a:pt x="2109914" y="126628"/>
                </a:lnTo>
                <a:lnTo>
                  <a:pt x="2134873" y="121975"/>
                </a:lnTo>
                <a:lnTo>
                  <a:pt x="2201960" y="120130"/>
                </a:lnTo>
                <a:lnTo>
                  <a:pt x="2270584" y="120016"/>
                </a:lnTo>
                <a:lnTo>
                  <a:pt x="2281054" y="117475"/>
                </a:lnTo>
                <a:lnTo>
                  <a:pt x="2286513" y="115465"/>
                </a:lnTo>
                <a:lnTo>
                  <a:pt x="2305278" y="115770"/>
                </a:lnTo>
                <a:lnTo>
                  <a:pt x="2364181" y="119994"/>
                </a:lnTo>
                <a:lnTo>
                  <a:pt x="2363839" y="119048"/>
                </a:lnTo>
                <a:lnTo>
                  <a:pt x="2357173" y="111283"/>
                </a:lnTo>
                <a:lnTo>
                  <a:pt x="2353193" y="107244"/>
                </a:lnTo>
                <a:lnTo>
                  <a:pt x="2348248" y="99734"/>
                </a:lnTo>
                <a:lnTo>
                  <a:pt x="2345597" y="95065"/>
                </a:lnTo>
                <a:lnTo>
                  <a:pt x="2332490" y="74636"/>
                </a:lnTo>
                <a:lnTo>
                  <a:pt x="2323661" y="61188"/>
                </a:lnTo>
                <a:lnTo>
                  <a:pt x="2316823" y="50317"/>
                </a:lnTo>
                <a:lnTo>
                  <a:pt x="2311311" y="41165"/>
                </a:lnTo>
                <a:lnTo>
                  <a:pt x="2306684" y="33158"/>
                </a:lnTo>
                <a:lnTo>
                  <a:pt x="2302647" y="26868"/>
                </a:lnTo>
                <a:lnTo>
                  <a:pt x="2299003" y="21722"/>
                </a:lnTo>
                <a:lnTo>
                  <a:pt x="2295622" y="17339"/>
                </a:lnTo>
                <a:lnTo>
                  <a:pt x="2289324" y="9929"/>
                </a:lnTo>
                <a:lnTo>
                  <a:pt x="2282964" y="2942"/>
                </a:lnTo>
                <a:lnTo>
                  <a:pt x="22717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0"/>
          <p:cNvSpPr/>
          <p:nvPr/>
        </p:nvSpPr>
        <p:spPr>
          <a:xfrm>
            <a:off x="5394959" y="2701650"/>
            <a:ext cx="2037265" cy="2287546"/>
          </a:xfrm>
          <a:custGeom>
            <a:avLst/>
            <a:gdLst/>
            <a:ahLst/>
            <a:cxnLst/>
            <a:rect l="0" t="0" r="0" b="0"/>
            <a:pathLst>
              <a:path w="2037265" h="2287546">
                <a:moveTo>
                  <a:pt x="0" y="2253254"/>
                </a:moveTo>
                <a:lnTo>
                  <a:pt x="0" y="2226561"/>
                </a:lnTo>
                <a:lnTo>
                  <a:pt x="21034" y="2156531"/>
                </a:lnTo>
                <a:lnTo>
                  <a:pt x="40421" y="2092896"/>
                </a:lnTo>
                <a:lnTo>
                  <a:pt x="60872" y="2035455"/>
                </a:lnTo>
                <a:lnTo>
                  <a:pt x="85332" y="1971931"/>
                </a:lnTo>
                <a:lnTo>
                  <a:pt x="131262" y="1854361"/>
                </a:lnTo>
                <a:lnTo>
                  <a:pt x="153906" y="1791488"/>
                </a:lnTo>
                <a:lnTo>
                  <a:pt x="162612" y="1765388"/>
                </a:lnTo>
                <a:lnTo>
                  <a:pt x="355096" y="1249217"/>
                </a:lnTo>
                <a:lnTo>
                  <a:pt x="385151" y="1175826"/>
                </a:lnTo>
                <a:lnTo>
                  <a:pt x="402500" y="1134918"/>
                </a:lnTo>
                <a:lnTo>
                  <a:pt x="421686" y="1093360"/>
                </a:lnTo>
                <a:lnTo>
                  <a:pt x="543258" y="844905"/>
                </a:lnTo>
                <a:lnTo>
                  <a:pt x="569818" y="793337"/>
                </a:lnTo>
                <a:lnTo>
                  <a:pt x="595143" y="746576"/>
                </a:lnTo>
                <a:lnTo>
                  <a:pt x="639793" y="668267"/>
                </a:lnTo>
                <a:lnTo>
                  <a:pt x="672338" y="614413"/>
                </a:lnTo>
                <a:lnTo>
                  <a:pt x="712202" y="553648"/>
                </a:lnTo>
                <a:lnTo>
                  <a:pt x="753732" y="492987"/>
                </a:lnTo>
                <a:lnTo>
                  <a:pt x="803295" y="426345"/>
                </a:lnTo>
                <a:lnTo>
                  <a:pt x="959200" y="228350"/>
                </a:lnTo>
                <a:lnTo>
                  <a:pt x="1016045" y="161774"/>
                </a:lnTo>
                <a:lnTo>
                  <a:pt x="1068479" y="106730"/>
                </a:lnTo>
                <a:lnTo>
                  <a:pt x="1129599" y="44141"/>
                </a:lnTo>
                <a:lnTo>
                  <a:pt x="1168769" y="13636"/>
                </a:lnTo>
                <a:lnTo>
                  <a:pt x="1189370" y="3117"/>
                </a:lnTo>
                <a:lnTo>
                  <a:pt x="1201507" y="0"/>
                </a:lnTo>
                <a:lnTo>
                  <a:pt x="1204866" y="515"/>
                </a:lnTo>
                <a:lnTo>
                  <a:pt x="1211136" y="3627"/>
                </a:lnTo>
                <a:lnTo>
                  <a:pt x="1228687" y="18872"/>
                </a:lnTo>
                <a:lnTo>
                  <a:pt x="1240148" y="37000"/>
                </a:lnTo>
                <a:lnTo>
                  <a:pt x="1268131" y="88853"/>
                </a:lnTo>
                <a:lnTo>
                  <a:pt x="1286092" y="155290"/>
                </a:lnTo>
                <a:lnTo>
                  <a:pt x="1301899" y="217369"/>
                </a:lnTo>
                <a:lnTo>
                  <a:pt x="1316522" y="282478"/>
                </a:lnTo>
                <a:lnTo>
                  <a:pt x="1328505" y="337197"/>
                </a:lnTo>
                <a:lnTo>
                  <a:pt x="1345145" y="405676"/>
                </a:lnTo>
                <a:lnTo>
                  <a:pt x="1360160" y="476751"/>
                </a:lnTo>
                <a:lnTo>
                  <a:pt x="1380771" y="588208"/>
                </a:lnTo>
                <a:lnTo>
                  <a:pt x="1392822" y="643601"/>
                </a:lnTo>
                <a:lnTo>
                  <a:pt x="1471924" y="983075"/>
                </a:lnTo>
                <a:lnTo>
                  <a:pt x="1481345" y="1020706"/>
                </a:lnTo>
                <a:lnTo>
                  <a:pt x="1514674" y="1133637"/>
                </a:lnTo>
                <a:lnTo>
                  <a:pt x="1574064" y="1327881"/>
                </a:lnTo>
                <a:lnTo>
                  <a:pt x="1593029" y="1383508"/>
                </a:lnTo>
                <a:lnTo>
                  <a:pt x="1613841" y="1436170"/>
                </a:lnTo>
                <a:lnTo>
                  <a:pt x="1642140" y="1500851"/>
                </a:lnTo>
                <a:lnTo>
                  <a:pt x="1676308" y="1568333"/>
                </a:lnTo>
                <a:lnTo>
                  <a:pt x="1708956" y="1629758"/>
                </a:lnTo>
                <a:lnTo>
                  <a:pt x="1756821" y="1728565"/>
                </a:lnTo>
                <a:lnTo>
                  <a:pt x="1789507" y="1784157"/>
                </a:lnTo>
                <a:lnTo>
                  <a:pt x="1825942" y="1844742"/>
                </a:lnTo>
                <a:lnTo>
                  <a:pt x="1863832" y="1915149"/>
                </a:lnTo>
                <a:lnTo>
                  <a:pt x="1903742" y="1983923"/>
                </a:lnTo>
                <a:lnTo>
                  <a:pt x="1947516" y="2054494"/>
                </a:lnTo>
                <a:lnTo>
                  <a:pt x="2010401" y="2151975"/>
                </a:lnTo>
                <a:lnTo>
                  <a:pt x="2035666" y="2189694"/>
                </a:lnTo>
                <a:lnTo>
                  <a:pt x="2037195" y="2193735"/>
                </a:lnTo>
                <a:lnTo>
                  <a:pt x="2037264" y="2196430"/>
                </a:lnTo>
                <a:lnTo>
                  <a:pt x="2036356" y="2198227"/>
                </a:lnTo>
                <a:lnTo>
                  <a:pt x="2034798" y="2199424"/>
                </a:lnTo>
                <a:lnTo>
                  <a:pt x="1987098" y="2201110"/>
                </a:lnTo>
                <a:lnTo>
                  <a:pt x="1924804" y="2202632"/>
                </a:lnTo>
                <a:lnTo>
                  <a:pt x="1867061" y="2208577"/>
                </a:lnTo>
                <a:lnTo>
                  <a:pt x="1827292" y="2210034"/>
                </a:lnTo>
                <a:lnTo>
                  <a:pt x="1770076" y="2202980"/>
                </a:lnTo>
                <a:lnTo>
                  <a:pt x="1730311" y="2204875"/>
                </a:lnTo>
                <a:lnTo>
                  <a:pt x="1671998" y="2207940"/>
                </a:lnTo>
                <a:lnTo>
                  <a:pt x="1268455" y="2217678"/>
                </a:lnTo>
                <a:lnTo>
                  <a:pt x="1233304" y="2217154"/>
                </a:lnTo>
                <a:lnTo>
                  <a:pt x="1200346" y="2215852"/>
                </a:lnTo>
                <a:lnTo>
                  <a:pt x="1139277" y="2212819"/>
                </a:lnTo>
                <a:lnTo>
                  <a:pt x="1083561" y="2211471"/>
                </a:lnTo>
                <a:lnTo>
                  <a:pt x="1022202" y="2206161"/>
                </a:lnTo>
                <a:lnTo>
                  <a:pt x="937451" y="2198555"/>
                </a:lnTo>
                <a:lnTo>
                  <a:pt x="879560" y="2195606"/>
                </a:lnTo>
                <a:lnTo>
                  <a:pt x="830018" y="2193343"/>
                </a:lnTo>
                <a:lnTo>
                  <a:pt x="772135" y="2187667"/>
                </a:lnTo>
                <a:lnTo>
                  <a:pt x="713377" y="2186005"/>
                </a:lnTo>
                <a:lnTo>
                  <a:pt x="609215" y="2184791"/>
                </a:lnTo>
                <a:lnTo>
                  <a:pt x="551632" y="2177905"/>
                </a:lnTo>
                <a:lnTo>
                  <a:pt x="531872" y="2177856"/>
                </a:lnTo>
                <a:lnTo>
                  <a:pt x="472399" y="2183951"/>
                </a:lnTo>
                <a:lnTo>
                  <a:pt x="419598" y="2187072"/>
                </a:lnTo>
                <a:lnTo>
                  <a:pt x="356419" y="2191417"/>
                </a:lnTo>
                <a:lnTo>
                  <a:pt x="309123" y="2195245"/>
                </a:lnTo>
                <a:lnTo>
                  <a:pt x="235759" y="2207798"/>
                </a:lnTo>
                <a:lnTo>
                  <a:pt x="179872" y="2221857"/>
                </a:lnTo>
                <a:lnTo>
                  <a:pt x="145807" y="2229329"/>
                </a:lnTo>
                <a:lnTo>
                  <a:pt x="106337" y="2247952"/>
                </a:lnTo>
                <a:lnTo>
                  <a:pt x="90351" y="2257293"/>
                </a:lnTo>
                <a:lnTo>
                  <a:pt x="74926" y="2261436"/>
                </a:lnTo>
                <a:lnTo>
                  <a:pt x="63899" y="2267320"/>
                </a:lnTo>
                <a:lnTo>
                  <a:pt x="44163" y="2274545"/>
                </a:lnTo>
                <a:lnTo>
                  <a:pt x="40873" y="2276974"/>
                </a:lnTo>
                <a:lnTo>
                  <a:pt x="38679" y="2279545"/>
                </a:lnTo>
                <a:lnTo>
                  <a:pt x="37216" y="2282211"/>
                </a:lnTo>
                <a:lnTo>
                  <a:pt x="35288" y="2283989"/>
                </a:lnTo>
                <a:lnTo>
                  <a:pt x="33051" y="2285175"/>
                </a:lnTo>
                <a:lnTo>
                  <a:pt x="25718" y="22875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1"/>
          <p:cNvSpPr/>
          <p:nvPr/>
        </p:nvSpPr>
        <p:spPr>
          <a:xfrm>
            <a:off x="2420302" y="3926204"/>
            <a:ext cx="908686" cy="308612"/>
          </a:xfrm>
          <a:custGeom>
            <a:avLst/>
            <a:gdLst/>
            <a:ahLst/>
            <a:cxnLst/>
            <a:rect l="0" t="0" r="0" b="0"/>
            <a:pathLst>
              <a:path w="908686" h="308612">
                <a:moveTo>
                  <a:pt x="0" y="0"/>
                </a:moveTo>
                <a:lnTo>
                  <a:pt x="4551" y="4551"/>
                </a:lnTo>
                <a:lnTo>
                  <a:pt x="8749" y="5892"/>
                </a:lnTo>
                <a:lnTo>
                  <a:pt x="34913" y="8220"/>
                </a:lnTo>
                <a:lnTo>
                  <a:pt x="46949" y="13496"/>
                </a:lnTo>
                <a:lnTo>
                  <a:pt x="62776" y="21239"/>
                </a:lnTo>
                <a:lnTo>
                  <a:pt x="82510" y="27855"/>
                </a:lnTo>
                <a:lnTo>
                  <a:pt x="99774" y="34763"/>
                </a:lnTo>
                <a:lnTo>
                  <a:pt x="166511" y="63429"/>
                </a:lnTo>
                <a:lnTo>
                  <a:pt x="195925" y="75181"/>
                </a:lnTo>
                <a:lnTo>
                  <a:pt x="209674" y="81553"/>
                </a:lnTo>
                <a:lnTo>
                  <a:pt x="223603" y="88659"/>
                </a:lnTo>
                <a:lnTo>
                  <a:pt x="237651" y="96253"/>
                </a:lnTo>
                <a:lnTo>
                  <a:pt x="249874" y="102269"/>
                </a:lnTo>
                <a:lnTo>
                  <a:pt x="271075" y="111493"/>
                </a:lnTo>
                <a:lnTo>
                  <a:pt x="280729" y="116239"/>
                </a:lnTo>
                <a:lnTo>
                  <a:pt x="290023" y="121308"/>
                </a:lnTo>
                <a:lnTo>
                  <a:pt x="299076" y="126592"/>
                </a:lnTo>
                <a:lnTo>
                  <a:pt x="319295" y="135003"/>
                </a:lnTo>
                <a:lnTo>
                  <a:pt x="358769" y="148165"/>
                </a:lnTo>
                <a:lnTo>
                  <a:pt x="379163" y="154116"/>
                </a:lnTo>
                <a:lnTo>
                  <a:pt x="399974" y="160889"/>
                </a:lnTo>
                <a:lnTo>
                  <a:pt x="418749" y="170249"/>
                </a:lnTo>
                <a:lnTo>
                  <a:pt x="439158" y="178219"/>
                </a:lnTo>
                <a:lnTo>
                  <a:pt x="478754" y="191097"/>
                </a:lnTo>
                <a:lnTo>
                  <a:pt x="492524" y="195025"/>
                </a:lnTo>
                <a:lnTo>
                  <a:pt x="528145" y="204471"/>
                </a:lnTo>
                <a:lnTo>
                  <a:pt x="589696" y="222639"/>
                </a:lnTo>
                <a:lnTo>
                  <a:pt x="627446" y="234151"/>
                </a:lnTo>
                <a:lnTo>
                  <a:pt x="664995" y="244683"/>
                </a:lnTo>
                <a:lnTo>
                  <a:pt x="788829" y="277039"/>
                </a:lnTo>
                <a:lnTo>
                  <a:pt x="861832" y="297718"/>
                </a:lnTo>
                <a:lnTo>
                  <a:pt x="885639" y="303769"/>
                </a:lnTo>
                <a:lnTo>
                  <a:pt x="908685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"/>
          <p:cNvSpPr/>
          <p:nvPr/>
        </p:nvSpPr>
        <p:spPr>
          <a:xfrm>
            <a:off x="3286125" y="3154680"/>
            <a:ext cx="565785" cy="145686"/>
          </a:xfrm>
          <a:custGeom>
            <a:avLst/>
            <a:gdLst/>
            <a:ahLst/>
            <a:cxnLst/>
            <a:rect l="0" t="0" r="0" b="0"/>
            <a:pathLst>
              <a:path w="565785" h="145686">
                <a:moveTo>
                  <a:pt x="0" y="0"/>
                </a:moveTo>
                <a:lnTo>
                  <a:pt x="0" y="13652"/>
                </a:lnTo>
                <a:lnTo>
                  <a:pt x="952" y="17674"/>
                </a:lnTo>
                <a:lnTo>
                  <a:pt x="2539" y="20355"/>
                </a:lnTo>
                <a:lnTo>
                  <a:pt x="4550" y="22142"/>
                </a:lnTo>
                <a:lnTo>
                  <a:pt x="6843" y="25239"/>
                </a:lnTo>
                <a:lnTo>
                  <a:pt x="9325" y="29208"/>
                </a:lnTo>
                <a:lnTo>
                  <a:pt x="11931" y="33760"/>
                </a:lnTo>
                <a:lnTo>
                  <a:pt x="14621" y="37746"/>
                </a:lnTo>
                <a:lnTo>
                  <a:pt x="17367" y="41356"/>
                </a:lnTo>
                <a:lnTo>
                  <a:pt x="20150" y="44716"/>
                </a:lnTo>
                <a:lnTo>
                  <a:pt x="23911" y="48861"/>
                </a:lnTo>
                <a:lnTo>
                  <a:pt x="33169" y="58546"/>
                </a:lnTo>
                <a:lnTo>
                  <a:pt x="67312" y="93021"/>
                </a:lnTo>
                <a:lnTo>
                  <a:pt x="72497" y="97256"/>
                </a:lnTo>
                <a:lnTo>
                  <a:pt x="77859" y="101032"/>
                </a:lnTo>
                <a:lnTo>
                  <a:pt x="89849" y="108721"/>
                </a:lnTo>
                <a:lnTo>
                  <a:pt x="104702" y="118488"/>
                </a:lnTo>
                <a:lnTo>
                  <a:pt x="113616" y="122807"/>
                </a:lnTo>
                <a:lnTo>
                  <a:pt x="123369" y="126638"/>
                </a:lnTo>
                <a:lnTo>
                  <a:pt x="133681" y="130145"/>
                </a:lnTo>
                <a:lnTo>
                  <a:pt x="142461" y="133436"/>
                </a:lnTo>
                <a:lnTo>
                  <a:pt x="150219" y="136582"/>
                </a:lnTo>
                <a:lnTo>
                  <a:pt x="157296" y="139632"/>
                </a:lnTo>
                <a:lnTo>
                  <a:pt x="170239" y="143021"/>
                </a:lnTo>
                <a:lnTo>
                  <a:pt x="182341" y="144527"/>
                </a:lnTo>
                <a:lnTo>
                  <a:pt x="194071" y="145196"/>
                </a:lnTo>
                <a:lnTo>
                  <a:pt x="225037" y="145573"/>
                </a:lnTo>
                <a:lnTo>
                  <a:pt x="255272" y="145685"/>
                </a:lnTo>
                <a:lnTo>
                  <a:pt x="268289" y="144748"/>
                </a:lnTo>
                <a:lnTo>
                  <a:pt x="283634" y="143171"/>
                </a:lnTo>
                <a:lnTo>
                  <a:pt x="300532" y="141168"/>
                </a:lnTo>
                <a:lnTo>
                  <a:pt x="314654" y="139832"/>
                </a:lnTo>
                <a:lnTo>
                  <a:pt x="326927" y="138941"/>
                </a:lnTo>
                <a:lnTo>
                  <a:pt x="347231" y="137951"/>
                </a:lnTo>
                <a:lnTo>
                  <a:pt x="362604" y="137512"/>
                </a:lnTo>
                <a:lnTo>
                  <a:pt x="375787" y="134776"/>
                </a:lnTo>
                <a:lnTo>
                  <a:pt x="390854" y="130385"/>
                </a:lnTo>
                <a:lnTo>
                  <a:pt x="413425" y="125259"/>
                </a:lnTo>
                <a:lnTo>
                  <a:pt x="423254" y="122558"/>
                </a:lnTo>
                <a:lnTo>
                  <a:pt x="431712" y="119805"/>
                </a:lnTo>
                <a:lnTo>
                  <a:pt x="439255" y="117017"/>
                </a:lnTo>
                <a:lnTo>
                  <a:pt x="447141" y="113254"/>
                </a:lnTo>
                <a:lnTo>
                  <a:pt x="455257" y="108840"/>
                </a:lnTo>
                <a:lnTo>
                  <a:pt x="463525" y="103992"/>
                </a:lnTo>
                <a:lnTo>
                  <a:pt x="469988" y="100761"/>
                </a:lnTo>
                <a:lnTo>
                  <a:pt x="479711" y="97170"/>
                </a:lnTo>
                <a:lnTo>
                  <a:pt x="484590" y="94307"/>
                </a:lnTo>
                <a:lnTo>
                  <a:pt x="489747" y="90494"/>
                </a:lnTo>
                <a:lnTo>
                  <a:pt x="495091" y="86047"/>
                </a:lnTo>
                <a:lnTo>
                  <a:pt x="499605" y="82129"/>
                </a:lnTo>
                <a:lnTo>
                  <a:pt x="503567" y="78565"/>
                </a:lnTo>
                <a:lnTo>
                  <a:pt x="507162" y="75237"/>
                </a:lnTo>
                <a:lnTo>
                  <a:pt x="514320" y="67303"/>
                </a:lnTo>
                <a:lnTo>
                  <a:pt x="534974" y="43247"/>
                </a:lnTo>
                <a:lnTo>
                  <a:pt x="543339" y="32641"/>
                </a:lnTo>
                <a:lnTo>
                  <a:pt x="549869" y="23666"/>
                </a:lnTo>
                <a:lnTo>
                  <a:pt x="555173" y="15777"/>
                </a:lnTo>
                <a:lnTo>
                  <a:pt x="558710" y="11470"/>
                </a:lnTo>
                <a:lnTo>
                  <a:pt x="561069" y="9552"/>
                </a:lnTo>
                <a:lnTo>
                  <a:pt x="565784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"/>
          <p:cNvSpPr/>
          <p:nvPr/>
        </p:nvSpPr>
        <p:spPr>
          <a:xfrm>
            <a:off x="4063764" y="3850633"/>
            <a:ext cx="359931" cy="264168"/>
          </a:xfrm>
          <a:custGeom>
            <a:avLst/>
            <a:gdLst/>
            <a:ahLst/>
            <a:cxnLst/>
            <a:rect l="0" t="0" r="0" b="0"/>
            <a:pathLst>
              <a:path w="359931" h="264168">
                <a:moveTo>
                  <a:pt x="11031" y="264167"/>
                </a:moveTo>
                <a:lnTo>
                  <a:pt x="1929" y="264167"/>
                </a:lnTo>
                <a:lnTo>
                  <a:pt x="200" y="262262"/>
                </a:lnTo>
                <a:lnTo>
                  <a:pt x="0" y="259087"/>
                </a:lnTo>
                <a:lnTo>
                  <a:pt x="820" y="255065"/>
                </a:lnTo>
                <a:lnTo>
                  <a:pt x="3271" y="251431"/>
                </a:lnTo>
                <a:lnTo>
                  <a:pt x="11074" y="244854"/>
                </a:lnTo>
                <a:lnTo>
                  <a:pt x="15822" y="240814"/>
                </a:lnTo>
                <a:lnTo>
                  <a:pt x="20893" y="236216"/>
                </a:lnTo>
                <a:lnTo>
                  <a:pt x="26178" y="231245"/>
                </a:lnTo>
                <a:lnTo>
                  <a:pt x="32558" y="226027"/>
                </a:lnTo>
                <a:lnTo>
                  <a:pt x="39670" y="220642"/>
                </a:lnTo>
                <a:lnTo>
                  <a:pt x="47268" y="215148"/>
                </a:lnTo>
                <a:lnTo>
                  <a:pt x="54239" y="208627"/>
                </a:lnTo>
                <a:lnTo>
                  <a:pt x="60791" y="201423"/>
                </a:lnTo>
                <a:lnTo>
                  <a:pt x="67064" y="193763"/>
                </a:lnTo>
                <a:lnTo>
                  <a:pt x="75057" y="185798"/>
                </a:lnTo>
                <a:lnTo>
                  <a:pt x="84194" y="177631"/>
                </a:lnTo>
                <a:lnTo>
                  <a:pt x="110223" y="156174"/>
                </a:lnTo>
                <a:lnTo>
                  <a:pt x="153541" y="121237"/>
                </a:lnTo>
                <a:lnTo>
                  <a:pt x="183190" y="100301"/>
                </a:lnTo>
                <a:lnTo>
                  <a:pt x="217244" y="77770"/>
                </a:lnTo>
                <a:lnTo>
                  <a:pt x="279846" y="37496"/>
                </a:lnTo>
                <a:lnTo>
                  <a:pt x="297873" y="25423"/>
                </a:lnTo>
                <a:lnTo>
                  <a:pt x="310844" y="16422"/>
                </a:lnTo>
                <a:lnTo>
                  <a:pt x="321396" y="10421"/>
                </a:lnTo>
                <a:lnTo>
                  <a:pt x="330336" y="6420"/>
                </a:lnTo>
                <a:lnTo>
                  <a:pt x="338201" y="3753"/>
                </a:lnTo>
                <a:lnTo>
                  <a:pt x="344397" y="1975"/>
                </a:lnTo>
                <a:lnTo>
                  <a:pt x="353821" y="0"/>
                </a:lnTo>
                <a:lnTo>
                  <a:pt x="356715" y="425"/>
                </a:lnTo>
                <a:lnTo>
                  <a:pt x="358644" y="1662"/>
                </a:lnTo>
                <a:lnTo>
                  <a:pt x="359930" y="3438"/>
                </a:lnTo>
                <a:lnTo>
                  <a:pt x="359836" y="4623"/>
                </a:lnTo>
                <a:lnTo>
                  <a:pt x="358819" y="5413"/>
                </a:lnTo>
                <a:lnTo>
                  <a:pt x="353931" y="15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"/>
          <p:cNvSpPr/>
          <p:nvPr/>
        </p:nvSpPr>
        <p:spPr>
          <a:xfrm>
            <a:off x="4126229" y="3994785"/>
            <a:ext cx="497206" cy="308611"/>
          </a:xfrm>
          <a:custGeom>
            <a:avLst/>
            <a:gdLst/>
            <a:ahLst/>
            <a:cxnLst/>
            <a:rect l="0" t="0" r="0" b="0"/>
            <a:pathLst>
              <a:path w="497206" h="308611">
                <a:moveTo>
                  <a:pt x="0" y="308610"/>
                </a:moveTo>
                <a:lnTo>
                  <a:pt x="13653" y="304059"/>
                </a:lnTo>
                <a:lnTo>
                  <a:pt x="25436" y="299285"/>
                </a:lnTo>
                <a:lnTo>
                  <a:pt x="37023" y="293988"/>
                </a:lnTo>
                <a:lnTo>
                  <a:pt x="48522" y="288458"/>
                </a:lnTo>
                <a:lnTo>
                  <a:pt x="62523" y="280286"/>
                </a:lnTo>
                <a:lnTo>
                  <a:pt x="78271" y="270304"/>
                </a:lnTo>
                <a:lnTo>
                  <a:pt x="94795" y="259517"/>
                </a:lnTo>
                <a:lnTo>
                  <a:pt x="103201" y="253021"/>
                </a:lnTo>
                <a:lnTo>
                  <a:pt x="111664" y="245834"/>
                </a:lnTo>
                <a:lnTo>
                  <a:pt x="120163" y="238184"/>
                </a:lnTo>
                <a:lnTo>
                  <a:pt x="128686" y="231179"/>
                </a:lnTo>
                <a:lnTo>
                  <a:pt x="137226" y="224604"/>
                </a:lnTo>
                <a:lnTo>
                  <a:pt x="145777" y="218316"/>
                </a:lnTo>
                <a:lnTo>
                  <a:pt x="158145" y="210314"/>
                </a:lnTo>
                <a:lnTo>
                  <a:pt x="189666" y="191263"/>
                </a:lnTo>
                <a:lnTo>
                  <a:pt x="211217" y="176086"/>
                </a:lnTo>
                <a:lnTo>
                  <a:pt x="236062" y="157396"/>
                </a:lnTo>
                <a:lnTo>
                  <a:pt x="283987" y="120436"/>
                </a:lnTo>
                <a:lnTo>
                  <a:pt x="314811" y="97659"/>
                </a:lnTo>
                <a:lnTo>
                  <a:pt x="393738" y="42271"/>
                </a:lnTo>
                <a:lnTo>
                  <a:pt x="415845" y="28181"/>
                </a:lnTo>
                <a:lnTo>
                  <a:pt x="432488" y="18787"/>
                </a:lnTo>
                <a:lnTo>
                  <a:pt x="445488" y="12525"/>
                </a:lnTo>
                <a:lnTo>
                  <a:pt x="455107" y="8350"/>
                </a:lnTo>
                <a:lnTo>
                  <a:pt x="468335" y="3711"/>
                </a:lnTo>
                <a:lnTo>
                  <a:pt x="477390" y="1649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"/>
          <p:cNvSpPr/>
          <p:nvPr/>
        </p:nvSpPr>
        <p:spPr>
          <a:xfrm>
            <a:off x="5523547" y="3891915"/>
            <a:ext cx="514351" cy="261764"/>
          </a:xfrm>
          <a:custGeom>
            <a:avLst/>
            <a:gdLst/>
            <a:ahLst/>
            <a:cxnLst/>
            <a:rect l="0" t="0" r="0" b="0"/>
            <a:pathLst>
              <a:path w="514351" h="261764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4551" y="11931"/>
                </a:lnTo>
                <a:lnTo>
                  <a:pt x="11865" y="17368"/>
                </a:lnTo>
                <a:lnTo>
                  <a:pt x="21466" y="22959"/>
                </a:lnTo>
                <a:lnTo>
                  <a:pt x="32083" y="28618"/>
                </a:lnTo>
                <a:lnTo>
                  <a:pt x="45692" y="34309"/>
                </a:lnTo>
                <a:lnTo>
                  <a:pt x="53321" y="37160"/>
                </a:lnTo>
                <a:lnTo>
                  <a:pt x="64123" y="41918"/>
                </a:lnTo>
                <a:lnTo>
                  <a:pt x="91364" y="54825"/>
                </a:lnTo>
                <a:lnTo>
                  <a:pt x="103771" y="60362"/>
                </a:lnTo>
                <a:lnTo>
                  <a:pt x="114901" y="65007"/>
                </a:lnTo>
                <a:lnTo>
                  <a:pt x="125179" y="69055"/>
                </a:lnTo>
                <a:lnTo>
                  <a:pt x="135840" y="73659"/>
                </a:lnTo>
                <a:lnTo>
                  <a:pt x="157846" y="83855"/>
                </a:lnTo>
                <a:lnTo>
                  <a:pt x="171906" y="91145"/>
                </a:lnTo>
                <a:lnTo>
                  <a:pt x="234758" y="125142"/>
                </a:lnTo>
                <a:lnTo>
                  <a:pt x="284708" y="150766"/>
                </a:lnTo>
                <a:lnTo>
                  <a:pt x="301248" y="160519"/>
                </a:lnTo>
                <a:lnTo>
                  <a:pt x="342486" y="186594"/>
                </a:lnTo>
                <a:lnTo>
                  <a:pt x="386592" y="215201"/>
                </a:lnTo>
                <a:lnTo>
                  <a:pt x="396793" y="221572"/>
                </a:lnTo>
                <a:lnTo>
                  <a:pt x="405499" y="226772"/>
                </a:lnTo>
                <a:lnTo>
                  <a:pt x="413208" y="231191"/>
                </a:lnTo>
                <a:lnTo>
                  <a:pt x="426853" y="238641"/>
                </a:lnTo>
                <a:lnTo>
                  <a:pt x="445245" y="248191"/>
                </a:lnTo>
                <a:lnTo>
                  <a:pt x="456967" y="253182"/>
                </a:lnTo>
                <a:lnTo>
                  <a:pt x="468527" y="255400"/>
                </a:lnTo>
                <a:lnTo>
                  <a:pt x="480014" y="258926"/>
                </a:lnTo>
                <a:lnTo>
                  <a:pt x="485744" y="261200"/>
                </a:lnTo>
                <a:lnTo>
                  <a:pt x="490517" y="261763"/>
                </a:lnTo>
                <a:lnTo>
                  <a:pt x="494652" y="261186"/>
                </a:lnTo>
                <a:lnTo>
                  <a:pt x="501785" y="258957"/>
                </a:lnTo>
                <a:lnTo>
                  <a:pt x="51435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6"/>
          <p:cNvSpPr/>
          <p:nvPr/>
        </p:nvSpPr>
        <p:spPr>
          <a:xfrm>
            <a:off x="6192202" y="2974657"/>
            <a:ext cx="540068" cy="195343"/>
          </a:xfrm>
          <a:custGeom>
            <a:avLst/>
            <a:gdLst/>
            <a:ahLst/>
            <a:cxnLst/>
            <a:rect l="0" t="0" r="0" b="0"/>
            <a:pathLst>
              <a:path w="540068" h="195343">
                <a:moveTo>
                  <a:pt x="0" y="85725"/>
                </a:moveTo>
                <a:lnTo>
                  <a:pt x="4551" y="94827"/>
                </a:lnTo>
                <a:lnTo>
                  <a:pt x="6844" y="98460"/>
                </a:lnTo>
                <a:lnTo>
                  <a:pt x="9325" y="101835"/>
                </a:lnTo>
                <a:lnTo>
                  <a:pt x="11932" y="105038"/>
                </a:lnTo>
                <a:lnTo>
                  <a:pt x="19908" y="111136"/>
                </a:lnTo>
                <a:lnTo>
                  <a:pt x="24702" y="114096"/>
                </a:lnTo>
                <a:lnTo>
                  <a:pt x="58754" y="136465"/>
                </a:lnTo>
                <a:lnTo>
                  <a:pt x="70602" y="143364"/>
                </a:lnTo>
                <a:lnTo>
                  <a:pt x="81358" y="148916"/>
                </a:lnTo>
                <a:lnTo>
                  <a:pt x="91386" y="153570"/>
                </a:lnTo>
                <a:lnTo>
                  <a:pt x="115228" y="163821"/>
                </a:lnTo>
                <a:lnTo>
                  <a:pt x="128254" y="169221"/>
                </a:lnTo>
                <a:lnTo>
                  <a:pt x="139795" y="173774"/>
                </a:lnTo>
                <a:lnTo>
                  <a:pt x="160239" y="181373"/>
                </a:lnTo>
                <a:lnTo>
                  <a:pt x="173501" y="184733"/>
                </a:lnTo>
                <a:lnTo>
                  <a:pt x="189010" y="187925"/>
                </a:lnTo>
                <a:lnTo>
                  <a:pt x="206017" y="191006"/>
                </a:lnTo>
                <a:lnTo>
                  <a:pt x="220212" y="193060"/>
                </a:lnTo>
                <a:lnTo>
                  <a:pt x="232533" y="194429"/>
                </a:lnTo>
                <a:lnTo>
                  <a:pt x="243605" y="195342"/>
                </a:lnTo>
                <a:lnTo>
                  <a:pt x="253843" y="194998"/>
                </a:lnTo>
                <a:lnTo>
                  <a:pt x="263526" y="193816"/>
                </a:lnTo>
                <a:lnTo>
                  <a:pt x="272839" y="192076"/>
                </a:lnTo>
                <a:lnTo>
                  <a:pt x="281905" y="189963"/>
                </a:lnTo>
                <a:lnTo>
                  <a:pt x="290807" y="187602"/>
                </a:lnTo>
                <a:lnTo>
                  <a:pt x="309270" y="182439"/>
                </a:lnTo>
                <a:lnTo>
                  <a:pt x="330175" y="176969"/>
                </a:lnTo>
                <a:lnTo>
                  <a:pt x="340132" y="174177"/>
                </a:lnTo>
                <a:lnTo>
                  <a:pt x="358815" y="168534"/>
                </a:lnTo>
                <a:lnTo>
                  <a:pt x="367798" y="164744"/>
                </a:lnTo>
                <a:lnTo>
                  <a:pt x="376643" y="160312"/>
                </a:lnTo>
                <a:lnTo>
                  <a:pt x="385398" y="155452"/>
                </a:lnTo>
                <a:lnTo>
                  <a:pt x="394092" y="150307"/>
                </a:lnTo>
                <a:lnTo>
                  <a:pt x="411372" y="139511"/>
                </a:lnTo>
                <a:lnTo>
                  <a:pt x="437166" y="122722"/>
                </a:lnTo>
                <a:lnTo>
                  <a:pt x="445749" y="118010"/>
                </a:lnTo>
                <a:lnTo>
                  <a:pt x="454328" y="113916"/>
                </a:lnTo>
                <a:lnTo>
                  <a:pt x="462905" y="110234"/>
                </a:lnTo>
                <a:lnTo>
                  <a:pt x="470529" y="105874"/>
                </a:lnTo>
                <a:lnTo>
                  <a:pt x="477516" y="101063"/>
                </a:lnTo>
                <a:lnTo>
                  <a:pt x="484079" y="95950"/>
                </a:lnTo>
                <a:lnTo>
                  <a:pt x="490359" y="90637"/>
                </a:lnTo>
                <a:lnTo>
                  <a:pt x="496451" y="85189"/>
                </a:lnTo>
                <a:lnTo>
                  <a:pt x="502418" y="79653"/>
                </a:lnTo>
                <a:lnTo>
                  <a:pt x="507347" y="74057"/>
                </a:lnTo>
                <a:lnTo>
                  <a:pt x="511587" y="68421"/>
                </a:lnTo>
                <a:lnTo>
                  <a:pt x="515365" y="62759"/>
                </a:lnTo>
                <a:lnTo>
                  <a:pt x="519789" y="55175"/>
                </a:lnTo>
                <a:lnTo>
                  <a:pt x="524644" y="46308"/>
                </a:lnTo>
                <a:lnTo>
                  <a:pt x="529785" y="36587"/>
                </a:lnTo>
                <a:lnTo>
                  <a:pt x="533213" y="28202"/>
                </a:lnTo>
                <a:lnTo>
                  <a:pt x="535498" y="20706"/>
                </a:lnTo>
                <a:lnTo>
                  <a:pt x="5400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"/>
          <p:cNvSpPr/>
          <p:nvPr/>
        </p:nvSpPr>
        <p:spPr>
          <a:xfrm>
            <a:off x="6757987" y="3669029"/>
            <a:ext cx="574358" cy="300039"/>
          </a:xfrm>
          <a:custGeom>
            <a:avLst/>
            <a:gdLst/>
            <a:ahLst/>
            <a:cxnLst/>
            <a:rect l="0" t="0" r="0" b="0"/>
            <a:pathLst>
              <a:path w="574358" h="300039">
                <a:moveTo>
                  <a:pt x="0" y="300038"/>
                </a:moveTo>
                <a:lnTo>
                  <a:pt x="13653" y="290936"/>
                </a:lnTo>
                <a:lnTo>
                  <a:pt x="22437" y="284445"/>
                </a:lnTo>
                <a:lnTo>
                  <a:pt x="44896" y="267073"/>
                </a:lnTo>
                <a:lnTo>
                  <a:pt x="56601" y="259011"/>
                </a:lnTo>
                <a:lnTo>
                  <a:pt x="68214" y="251732"/>
                </a:lnTo>
                <a:lnTo>
                  <a:pt x="79766" y="244974"/>
                </a:lnTo>
                <a:lnTo>
                  <a:pt x="91277" y="237611"/>
                </a:lnTo>
                <a:lnTo>
                  <a:pt x="102762" y="229845"/>
                </a:lnTo>
                <a:lnTo>
                  <a:pt x="114228" y="221811"/>
                </a:lnTo>
                <a:lnTo>
                  <a:pt x="125682" y="214549"/>
                </a:lnTo>
                <a:lnTo>
                  <a:pt x="137128" y="207802"/>
                </a:lnTo>
                <a:lnTo>
                  <a:pt x="148569" y="201401"/>
                </a:lnTo>
                <a:lnTo>
                  <a:pt x="189221" y="176507"/>
                </a:lnTo>
                <a:lnTo>
                  <a:pt x="273386" y="124401"/>
                </a:lnTo>
                <a:lnTo>
                  <a:pt x="295604" y="112462"/>
                </a:lnTo>
                <a:lnTo>
                  <a:pt x="320895" y="99740"/>
                </a:lnTo>
                <a:lnTo>
                  <a:pt x="375030" y="73856"/>
                </a:lnTo>
                <a:lnTo>
                  <a:pt x="482739" y="23708"/>
                </a:lnTo>
                <a:lnTo>
                  <a:pt x="495181" y="18663"/>
                </a:lnTo>
                <a:lnTo>
                  <a:pt x="505381" y="15300"/>
                </a:lnTo>
                <a:lnTo>
                  <a:pt x="522746" y="10610"/>
                </a:lnTo>
                <a:lnTo>
                  <a:pt x="539990" y="5351"/>
                </a:lnTo>
                <a:lnTo>
                  <a:pt x="552098" y="2379"/>
                </a:lnTo>
                <a:lnTo>
                  <a:pt x="5743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8"/>
          <p:cNvSpPr/>
          <p:nvPr/>
        </p:nvSpPr>
        <p:spPr>
          <a:xfrm>
            <a:off x="6826567" y="3951922"/>
            <a:ext cx="711518" cy="377191"/>
          </a:xfrm>
          <a:custGeom>
            <a:avLst/>
            <a:gdLst/>
            <a:ahLst/>
            <a:cxnLst/>
            <a:rect l="0" t="0" r="0" b="0"/>
            <a:pathLst>
              <a:path w="711518" h="377191">
                <a:moveTo>
                  <a:pt x="0" y="377190"/>
                </a:moveTo>
                <a:lnTo>
                  <a:pt x="13652" y="368088"/>
                </a:lnTo>
                <a:lnTo>
                  <a:pt x="31244" y="357877"/>
                </a:lnTo>
                <a:lnTo>
                  <a:pt x="42779" y="349239"/>
                </a:lnTo>
                <a:lnTo>
                  <a:pt x="48521" y="344269"/>
                </a:lnTo>
                <a:lnTo>
                  <a:pt x="106664" y="296315"/>
                </a:lnTo>
                <a:lnTo>
                  <a:pt x="127306" y="280411"/>
                </a:lnTo>
                <a:lnTo>
                  <a:pt x="145831" y="266951"/>
                </a:lnTo>
                <a:lnTo>
                  <a:pt x="241637" y="202062"/>
                </a:lnTo>
                <a:lnTo>
                  <a:pt x="304562" y="162513"/>
                </a:lnTo>
                <a:lnTo>
                  <a:pt x="337344" y="142632"/>
                </a:lnTo>
                <a:lnTo>
                  <a:pt x="365866" y="126520"/>
                </a:lnTo>
                <a:lnTo>
                  <a:pt x="391549" y="112922"/>
                </a:lnTo>
                <a:lnTo>
                  <a:pt x="476122" y="70566"/>
                </a:lnTo>
                <a:lnTo>
                  <a:pt x="494580" y="62284"/>
                </a:lnTo>
                <a:lnTo>
                  <a:pt x="512600" y="54858"/>
                </a:lnTo>
                <a:lnTo>
                  <a:pt x="530328" y="48002"/>
                </a:lnTo>
                <a:lnTo>
                  <a:pt x="547862" y="42479"/>
                </a:lnTo>
                <a:lnTo>
                  <a:pt x="565267" y="37844"/>
                </a:lnTo>
                <a:lnTo>
                  <a:pt x="582585" y="33802"/>
                </a:lnTo>
                <a:lnTo>
                  <a:pt x="598892" y="29202"/>
                </a:lnTo>
                <a:lnTo>
                  <a:pt x="614526" y="24231"/>
                </a:lnTo>
                <a:lnTo>
                  <a:pt x="629711" y="19011"/>
                </a:lnTo>
                <a:lnTo>
                  <a:pt x="645551" y="14579"/>
                </a:lnTo>
                <a:lnTo>
                  <a:pt x="661824" y="10672"/>
                </a:lnTo>
                <a:lnTo>
                  <a:pt x="7115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"/>
          <p:cNvSpPr/>
          <p:nvPr/>
        </p:nvSpPr>
        <p:spPr>
          <a:xfrm>
            <a:off x="3577977" y="5289596"/>
            <a:ext cx="411094" cy="436786"/>
          </a:xfrm>
          <a:custGeom>
            <a:avLst/>
            <a:gdLst/>
            <a:ahLst/>
            <a:cxnLst/>
            <a:rect l="0" t="0" r="0" b="0"/>
            <a:pathLst>
              <a:path w="411094" h="436786">
                <a:moveTo>
                  <a:pt x="393948" y="33926"/>
                </a:moveTo>
                <a:lnTo>
                  <a:pt x="380295" y="29376"/>
                </a:lnTo>
                <a:lnTo>
                  <a:pt x="371052" y="24601"/>
                </a:lnTo>
                <a:lnTo>
                  <a:pt x="363769" y="20257"/>
                </a:lnTo>
                <a:lnTo>
                  <a:pt x="354314" y="16859"/>
                </a:lnTo>
                <a:lnTo>
                  <a:pt x="345480" y="11195"/>
                </a:lnTo>
                <a:lnTo>
                  <a:pt x="339704" y="9536"/>
                </a:lnTo>
                <a:lnTo>
                  <a:pt x="331422" y="8799"/>
                </a:lnTo>
                <a:lnTo>
                  <a:pt x="326546" y="8602"/>
                </a:lnTo>
                <a:lnTo>
                  <a:pt x="316049" y="5843"/>
                </a:lnTo>
                <a:lnTo>
                  <a:pt x="310583" y="3774"/>
                </a:lnTo>
                <a:lnTo>
                  <a:pt x="303128" y="2395"/>
                </a:lnTo>
                <a:lnTo>
                  <a:pt x="294349" y="1475"/>
                </a:lnTo>
                <a:lnTo>
                  <a:pt x="284686" y="862"/>
                </a:lnTo>
                <a:lnTo>
                  <a:pt x="266329" y="181"/>
                </a:lnTo>
                <a:lnTo>
                  <a:pt x="257434" y="0"/>
                </a:lnTo>
                <a:lnTo>
                  <a:pt x="249598" y="831"/>
                </a:lnTo>
                <a:lnTo>
                  <a:pt x="242470" y="2337"/>
                </a:lnTo>
                <a:lnTo>
                  <a:pt x="235813" y="4295"/>
                </a:lnTo>
                <a:lnTo>
                  <a:pt x="223335" y="6469"/>
                </a:lnTo>
                <a:lnTo>
                  <a:pt x="217341" y="7049"/>
                </a:lnTo>
                <a:lnTo>
                  <a:pt x="210487" y="9340"/>
                </a:lnTo>
                <a:lnTo>
                  <a:pt x="203061" y="12773"/>
                </a:lnTo>
                <a:lnTo>
                  <a:pt x="195252" y="16967"/>
                </a:lnTo>
                <a:lnTo>
                  <a:pt x="187189" y="20715"/>
                </a:lnTo>
                <a:lnTo>
                  <a:pt x="178956" y="24166"/>
                </a:lnTo>
                <a:lnTo>
                  <a:pt x="170610" y="27420"/>
                </a:lnTo>
                <a:lnTo>
                  <a:pt x="163141" y="31493"/>
                </a:lnTo>
                <a:lnTo>
                  <a:pt x="156256" y="36114"/>
                </a:lnTo>
                <a:lnTo>
                  <a:pt x="149762" y="41100"/>
                </a:lnTo>
                <a:lnTo>
                  <a:pt x="142574" y="46329"/>
                </a:lnTo>
                <a:lnTo>
                  <a:pt x="126969" y="57219"/>
                </a:lnTo>
                <a:lnTo>
                  <a:pt x="119759" y="63742"/>
                </a:lnTo>
                <a:lnTo>
                  <a:pt x="113048" y="70948"/>
                </a:lnTo>
                <a:lnTo>
                  <a:pt x="74936" y="116699"/>
                </a:lnTo>
                <a:lnTo>
                  <a:pt x="63163" y="131970"/>
                </a:lnTo>
                <a:lnTo>
                  <a:pt x="51505" y="147867"/>
                </a:lnTo>
                <a:lnTo>
                  <a:pt x="39922" y="164178"/>
                </a:lnTo>
                <a:lnTo>
                  <a:pt x="30296" y="180769"/>
                </a:lnTo>
                <a:lnTo>
                  <a:pt x="21973" y="197543"/>
                </a:lnTo>
                <a:lnTo>
                  <a:pt x="14519" y="214442"/>
                </a:lnTo>
                <a:lnTo>
                  <a:pt x="9550" y="228565"/>
                </a:lnTo>
                <a:lnTo>
                  <a:pt x="6238" y="240838"/>
                </a:lnTo>
                <a:lnTo>
                  <a:pt x="4029" y="251877"/>
                </a:lnTo>
                <a:lnTo>
                  <a:pt x="2557" y="262094"/>
                </a:lnTo>
                <a:lnTo>
                  <a:pt x="1576" y="271763"/>
                </a:lnTo>
                <a:lnTo>
                  <a:pt x="921" y="281067"/>
                </a:lnTo>
                <a:lnTo>
                  <a:pt x="485" y="290126"/>
                </a:lnTo>
                <a:lnTo>
                  <a:pt x="0" y="307813"/>
                </a:lnTo>
                <a:lnTo>
                  <a:pt x="824" y="316530"/>
                </a:lnTo>
                <a:lnTo>
                  <a:pt x="2325" y="325198"/>
                </a:lnTo>
                <a:lnTo>
                  <a:pt x="4278" y="333835"/>
                </a:lnTo>
                <a:lnTo>
                  <a:pt x="6533" y="341498"/>
                </a:lnTo>
                <a:lnTo>
                  <a:pt x="11578" y="355092"/>
                </a:lnTo>
                <a:lnTo>
                  <a:pt x="19536" y="367484"/>
                </a:lnTo>
                <a:lnTo>
                  <a:pt x="28470" y="379342"/>
                </a:lnTo>
                <a:lnTo>
                  <a:pt x="35615" y="390961"/>
                </a:lnTo>
                <a:lnTo>
                  <a:pt x="44507" y="402476"/>
                </a:lnTo>
                <a:lnTo>
                  <a:pt x="49544" y="408214"/>
                </a:lnTo>
                <a:lnTo>
                  <a:pt x="55760" y="412991"/>
                </a:lnTo>
                <a:lnTo>
                  <a:pt x="62762" y="417128"/>
                </a:lnTo>
                <a:lnTo>
                  <a:pt x="89980" y="430613"/>
                </a:lnTo>
                <a:lnTo>
                  <a:pt x="97957" y="432686"/>
                </a:lnTo>
                <a:lnTo>
                  <a:pt x="107086" y="434069"/>
                </a:lnTo>
                <a:lnTo>
                  <a:pt x="116981" y="434990"/>
                </a:lnTo>
                <a:lnTo>
                  <a:pt x="125483" y="435604"/>
                </a:lnTo>
                <a:lnTo>
                  <a:pt x="133056" y="436014"/>
                </a:lnTo>
                <a:lnTo>
                  <a:pt x="140010" y="436288"/>
                </a:lnTo>
                <a:lnTo>
                  <a:pt x="155356" y="436591"/>
                </a:lnTo>
                <a:lnTo>
                  <a:pt x="193043" y="436785"/>
                </a:lnTo>
                <a:lnTo>
                  <a:pt x="202861" y="435849"/>
                </a:lnTo>
                <a:lnTo>
                  <a:pt x="212264" y="434272"/>
                </a:lnTo>
                <a:lnTo>
                  <a:pt x="231285" y="429980"/>
                </a:lnTo>
                <a:lnTo>
                  <a:pt x="285767" y="416682"/>
                </a:lnTo>
                <a:lnTo>
                  <a:pt x="296110" y="412921"/>
                </a:lnTo>
                <a:lnTo>
                  <a:pt x="305862" y="408510"/>
                </a:lnTo>
                <a:lnTo>
                  <a:pt x="346597" y="387741"/>
                </a:lnTo>
                <a:lnTo>
                  <a:pt x="356666" y="382198"/>
                </a:lnTo>
                <a:lnTo>
                  <a:pt x="411093" y="3511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0"/>
          <p:cNvSpPr/>
          <p:nvPr/>
        </p:nvSpPr>
        <p:spPr>
          <a:xfrm>
            <a:off x="4084360" y="5246370"/>
            <a:ext cx="268197" cy="368453"/>
          </a:xfrm>
          <a:custGeom>
            <a:avLst/>
            <a:gdLst/>
            <a:ahLst/>
            <a:cxnLst/>
            <a:rect l="0" t="0" r="0" b="0"/>
            <a:pathLst>
              <a:path w="268197" h="368453">
                <a:moveTo>
                  <a:pt x="144740" y="34290"/>
                </a:moveTo>
                <a:lnTo>
                  <a:pt x="131087" y="29739"/>
                </a:lnTo>
                <a:lnTo>
                  <a:pt x="125160" y="28398"/>
                </a:lnTo>
                <a:lnTo>
                  <a:pt x="119305" y="27504"/>
                </a:lnTo>
                <a:lnTo>
                  <a:pt x="113495" y="26908"/>
                </a:lnTo>
                <a:lnTo>
                  <a:pt x="108670" y="27464"/>
                </a:lnTo>
                <a:lnTo>
                  <a:pt x="104501" y="28787"/>
                </a:lnTo>
                <a:lnTo>
                  <a:pt x="97328" y="32796"/>
                </a:lnTo>
                <a:lnTo>
                  <a:pt x="90965" y="37754"/>
                </a:lnTo>
                <a:lnTo>
                  <a:pt x="84962" y="43131"/>
                </a:lnTo>
                <a:lnTo>
                  <a:pt x="78167" y="49649"/>
                </a:lnTo>
                <a:lnTo>
                  <a:pt x="68797" y="58896"/>
                </a:lnTo>
                <a:lnTo>
                  <a:pt x="64583" y="64981"/>
                </a:lnTo>
                <a:lnTo>
                  <a:pt x="60822" y="71896"/>
                </a:lnTo>
                <a:lnTo>
                  <a:pt x="57362" y="79363"/>
                </a:lnTo>
                <a:lnTo>
                  <a:pt x="53151" y="87199"/>
                </a:lnTo>
                <a:lnTo>
                  <a:pt x="48438" y="95280"/>
                </a:lnTo>
                <a:lnTo>
                  <a:pt x="38121" y="111879"/>
                </a:lnTo>
                <a:lnTo>
                  <a:pt x="27186" y="128781"/>
                </a:lnTo>
                <a:lnTo>
                  <a:pt x="21603" y="141099"/>
                </a:lnTo>
                <a:lnTo>
                  <a:pt x="15976" y="155978"/>
                </a:lnTo>
                <a:lnTo>
                  <a:pt x="10319" y="172566"/>
                </a:lnTo>
                <a:lnTo>
                  <a:pt x="6549" y="186481"/>
                </a:lnTo>
                <a:lnTo>
                  <a:pt x="4035" y="198615"/>
                </a:lnTo>
                <a:lnTo>
                  <a:pt x="2359" y="209563"/>
                </a:lnTo>
                <a:lnTo>
                  <a:pt x="1242" y="221623"/>
                </a:lnTo>
                <a:lnTo>
                  <a:pt x="497" y="234426"/>
                </a:lnTo>
                <a:lnTo>
                  <a:pt x="0" y="247724"/>
                </a:lnTo>
                <a:lnTo>
                  <a:pt x="622" y="261351"/>
                </a:lnTo>
                <a:lnTo>
                  <a:pt x="1988" y="275200"/>
                </a:lnTo>
                <a:lnTo>
                  <a:pt x="3852" y="289194"/>
                </a:lnTo>
                <a:lnTo>
                  <a:pt x="6047" y="300429"/>
                </a:lnTo>
                <a:lnTo>
                  <a:pt x="8463" y="309823"/>
                </a:lnTo>
                <a:lnTo>
                  <a:pt x="11026" y="317991"/>
                </a:lnTo>
                <a:lnTo>
                  <a:pt x="13687" y="325341"/>
                </a:lnTo>
                <a:lnTo>
                  <a:pt x="16414" y="332147"/>
                </a:lnTo>
                <a:lnTo>
                  <a:pt x="19184" y="338589"/>
                </a:lnTo>
                <a:lnTo>
                  <a:pt x="22936" y="343836"/>
                </a:lnTo>
                <a:lnTo>
                  <a:pt x="27342" y="348286"/>
                </a:lnTo>
                <a:lnTo>
                  <a:pt x="32185" y="352206"/>
                </a:lnTo>
                <a:lnTo>
                  <a:pt x="40105" y="359101"/>
                </a:lnTo>
                <a:lnTo>
                  <a:pt x="43551" y="362272"/>
                </a:lnTo>
                <a:lnTo>
                  <a:pt x="47753" y="364387"/>
                </a:lnTo>
                <a:lnTo>
                  <a:pt x="52459" y="365797"/>
                </a:lnTo>
                <a:lnTo>
                  <a:pt x="57502" y="366737"/>
                </a:lnTo>
                <a:lnTo>
                  <a:pt x="62769" y="367364"/>
                </a:lnTo>
                <a:lnTo>
                  <a:pt x="68184" y="367781"/>
                </a:lnTo>
                <a:lnTo>
                  <a:pt x="73700" y="368060"/>
                </a:lnTo>
                <a:lnTo>
                  <a:pt x="87449" y="368370"/>
                </a:lnTo>
                <a:lnTo>
                  <a:pt x="95116" y="368452"/>
                </a:lnTo>
                <a:lnTo>
                  <a:pt x="102132" y="367554"/>
                </a:lnTo>
                <a:lnTo>
                  <a:pt x="108715" y="366004"/>
                </a:lnTo>
                <a:lnTo>
                  <a:pt x="115008" y="364017"/>
                </a:lnTo>
                <a:lnTo>
                  <a:pt x="121109" y="361741"/>
                </a:lnTo>
                <a:lnTo>
                  <a:pt x="127081" y="359270"/>
                </a:lnTo>
                <a:lnTo>
                  <a:pt x="132967" y="356671"/>
                </a:lnTo>
                <a:lnTo>
                  <a:pt x="139748" y="353033"/>
                </a:lnTo>
                <a:lnTo>
                  <a:pt x="147127" y="348703"/>
                </a:lnTo>
                <a:lnTo>
                  <a:pt x="154904" y="343911"/>
                </a:lnTo>
                <a:lnTo>
                  <a:pt x="161993" y="338811"/>
                </a:lnTo>
                <a:lnTo>
                  <a:pt x="168624" y="333507"/>
                </a:lnTo>
                <a:lnTo>
                  <a:pt x="174950" y="328065"/>
                </a:lnTo>
                <a:lnTo>
                  <a:pt x="181073" y="321580"/>
                </a:lnTo>
                <a:lnTo>
                  <a:pt x="187059" y="314399"/>
                </a:lnTo>
                <a:lnTo>
                  <a:pt x="192955" y="306754"/>
                </a:lnTo>
                <a:lnTo>
                  <a:pt x="198790" y="298800"/>
                </a:lnTo>
                <a:lnTo>
                  <a:pt x="210355" y="282342"/>
                </a:lnTo>
                <a:lnTo>
                  <a:pt x="217058" y="270143"/>
                </a:lnTo>
                <a:lnTo>
                  <a:pt x="224385" y="255343"/>
                </a:lnTo>
                <a:lnTo>
                  <a:pt x="232126" y="238808"/>
                </a:lnTo>
                <a:lnTo>
                  <a:pt x="239192" y="224928"/>
                </a:lnTo>
                <a:lnTo>
                  <a:pt x="245808" y="212817"/>
                </a:lnTo>
                <a:lnTo>
                  <a:pt x="252124" y="201886"/>
                </a:lnTo>
                <a:lnTo>
                  <a:pt x="256334" y="191740"/>
                </a:lnTo>
                <a:lnTo>
                  <a:pt x="259141" y="182119"/>
                </a:lnTo>
                <a:lnTo>
                  <a:pt x="261012" y="172848"/>
                </a:lnTo>
                <a:lnTo>
                  <a:pt x="268196" y="132494"/>
                </a:lnTo>
                <a:lnTo>
                  <a:pt x="268002" y="118809"/>
                </a:lnTo>
                <a:lnTo>
                  <a:pt x="265967" y="105876"/>
                </a:lnTo>
                <a:lnTo>
                  <a:pt x="262706" y="93444"/>
                </a:lnTo>
                <a:lnTo>
                  <a:pt x="258626" y="81346"/>
                </a:lnTo>
                <a:lnTo>
                  <a:pt x="254001" y="69471"/>
                </a:lnTo>
                <a:lnTo>
                  <a:pt x="249013" y="57744"/>
                </a:lnTo>
                <a:lnTo>
                  <a:pt x="242830" y="48021"/>
                </a:lnTo>
                <a:lnTo>
                  <a:pt x="235851" y="39634"/>
                </a:lnTo>
                <a:lnTo>
                  <a:pt x="228340" y="32137"/>
                </a:lnTo>
                <a:lnTo>
                  <a:pt x="221428" y="26187"/>
                </a:lnTo>
                <a:lnTo>
                  <a:pt x="214915" y="21268"/>
                </a:lnTo>
                <a:lnTo>
                  <a:pt x="208669" y="17036"/>
                </a:lnTo>
                <a:lnTo>
                  <a:pt x="202599" y="13262"/>
                </a:lnTo>
                <a:lnTo>
                  <a:pt x="196648" y="9794"/>
                </a:lnTo>
                <a:lnTo>
                  <a:pt x="190775" y="6529"/>
                </a:lnTo>
                <a:lnTo>
                  <a:pt x="185907" y="4353"/>
                </a:lnTo>
                <a:lnTo>
                  <a:pt x="177959" y="1934"/>
                </a:lnTo>
                <a:lnTo>
                  <a:pt x="173553" y="1289"/>
                </a:lnTo>
                <a:lnTo>
                  <a:pt x="168711" y="860"/>
                </a:lnTo>
                <a:lnTo>
                  <a:pt x="1361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1"/>
          <p:cNvSpPr/>
          <p:nvPr/>
        </p:nvSpPr>
        <p:spPr>
          <a:xfrm>
            <a:off x="4520565" y="5203507"/>
            <a:ext cx="411468" cy="480061"/>
          </a:xfrm>
          <a:custGeom>
            <a:avLst/>
            <a:gdLst/>
            <a:ahLst/>
            <a:cxnLst/>
            <a:rect l="0" t="0" r="0" b="0"/>
            <a:pathLst>
              <a:path w="411468" h="480061">
                <a:moveTo>
                  <a:pt x="0" y="0"/>
                </a:moveTo>
                <a:lnTo>
                  <a:pt x="9101" y="9102"/>
                </a:lnTo>
                <a:lnTo>
                  <a:pt x="11783" y="13688"/>
                </a:lnTo>
                <a:lnTo>
                  <a:pt x="14761" y="23864"/>
                </a:lnTo>
                <a:lnTo>
                  <a:pt x="18413" y="31149"/>
                </a:lnTo>
                <a:lnTo>
                  <a:pt x="23705" y="39816"/>
                </a:lnTo>
                <a:lnTo>
                  <a:pt x="30091" y="49404"/>
                </a:lnTo>
                <a:lnTo>
                  <a:pt x="34348" y="57701"/>
                </a:lnTo>
                <a:lnTo>
                  <a:pt x="39078" y="72000"/>
                </a:lnTo>
                <a:lnTo>
                  <a:pt x="48959" y="109437"/>
                </a:lnTo>
                <a:lnTo>
                  <a:pt x="54462" y="127696"/>
                </a:lnTo>
                <a:lnTo>
                  <a:pt x="66708" y="166511"/>
                </a:lnTo>
                <a:lnTo>
                  <a:pt x="76002" y="198148"/>
                </a:lnTo>
                <a:lnTo>
                  <a:pt x="79243" y="213061"/>
                </a:lnTo>
                <a:lnTo>
                  <a:pt x="81404" y="226813"/>
                </a:lnTo>
                <a:lnTo>
                  <a:pt x="82844" y="239792"/>
                </a:lnTo>
                <a:lnTo>
                  <a:pt x="84756" y="251301"/>
                </a:lnTo>
                <a:lnTo>
                  <a:pt x="86984" y="261832"/>
                </a:lnTo>
                <a:lnTo>
                  <a:pt x="89422" y="271709"/>
                </a:lnTo>
                <a:lnTo>
                  <a:pt x="91047" y="284010"/>
                </a:lnTo>
                <a:lnTo>
                  <a:pt x="92130" y="297925"/>
                </a:lnTo>
                <a:lnTo>
                  <a:pt x="92853" y="312917"/>
                </a:lnTo>
                <a:lnTo>
                  <a:pt x="93655" y="344814"/>
                </a:lnTo>
                <a:lnTo>
                  <a:pt x="93869" y="361321"/>
                </a:lnTo>
                <a:lnTo>
                  <a:pt x="93059" y="371374"/>
                </a:lnTo>
                <a:lnTo>
                  <a:pt x="91567" y="377122"/>
                </a:lnTo>
                <a:lnTo>
                  <a:pt x="89619" y="380002"/>
                </a:lnTo>
                <a:lnTo>
                  <a:pt x="87368" y="381923"/>
                </a:lnTo>
                <a:lnTo>
                  <a:pt x="84915" y="383203"/>
                </a:lnTo>
                <a:lnTo>
                  <a:pt x="82328" y="384056"/>
                </a:lnTo>
                <a:lnTo>
                  <a:pt x="79650" y="381767"/>
                </a:lnTo>
                <a:lnTo>
                  <a:pt x="74135" y="371605"/>
                </a:lnTo>
                <a:lnTo>
                  <a:pt x="71048" y="357562"/>
                </a:lnTo>
                <a:lnTo>
                  <a:pt x="70226" y="349817"/>
                </a:lnTo>
                <a:lnTo>
                  <a:pt x="69677" y="341797"/>
                </a:lnTo>
                <a:lnTo>
                  <a:pt x="69311" y="333592"/>
                </a:lnTo>
                <a:lnTo>
                  <a:pt x="68905" y="316856"/>
                </a:lnTo>
                <a:lnTo>
                  <a:pt x="68724" y="299892"/>
                </a:lnTo>
                <a:lnTo>
                  <a:pt x="69628" y="290416"/>
                </a:lnTo>
                <a:lnTo>
                  <a:pt x="71184" y="280288"/>
                </a:lnTo>
                <a:lnTo>
                  <a:pt x="80524" y="232108"/>
                </a:lnTo>
                <a:lnTo>
                  <a:pt x="85115" y="215698"/>
                </a:lnTo>
                <a:lnTo>
                  <a:pt x="91033" y="197139"/>
                </a:lnTo>
                <a:lnTo>
                  <a:pt x="97836" y="177146"/>
                </a:lnTo>
                <a:lnTo>
                  <a:pt x="104276" y="160960"/>
                </a:lnTo>
                <a:lnTo>
                  <a:pt x="110475" y="147312"/>
                </a:lnTo>
                <a:lnTo>
                  <a:pt x="116513" y="135355"/>
                </a:lnTo>
                <a:lnTo>
                  <a:pt x="122442" y="124527"/>
                </a:lnTo>
                <a:lnTo>
                  <a:pt x="128301" y="114450"/>
                </a:lnTo>
                <a:lnTo>
                  <a:pt x="139890" y="95635"/>
                </a:lnTo>
                <a:lnTo>
                  <a:pt x="151391" y="77746"/>
                </a:lnTo>
                <a:lnTo>
                  <a:pt x="162852" y="62811"/>
                </a:lnTo>
                <a:lnTo>
                  <a:pt x="168575" y="56162"/>
                </a:lnTo>
                <a:lnTo>
                  <a:pt x="175249" y="50776"/>
                </a:lnTo>
                <a:lnTo>
                  <a:pt x="182554" y="46234"/>
                </a:lnTo>
                <a:lnTo>
                  <a:pt x="190283" y="42253"/>
                </a:lnTo>
                <a:lnTo>
                  <a:pt x="199245" y="36741"/>
                </a:lnTo>
                <a:lnTo>
                  <a:pt x="209030" y="30209"/>
                </a:lnTo>
                <a:lnTo>
                  <a:pt x="219363" y="22997"/>
                </a:lnTo>
                <a:lnTo>
                  <a:pt x="229109" y="18189"/>
                </a:lnTo>
                <a:lnTo>
                  <a:pt x="238465" y="14984"/>
                </a:lnTo>
                <a:lnTo>
                  <a:pt x="247559" y="12846"/>
                </a:lnTo>
                <a:lnTo>
                  <a:pt x="255526" y="11422"/>
                </a:lnTo>
                <a:lnTo>
                  <a:pt x="262743" y="10472"/>
                </a:lnTo>
                <a:lnTo>
                  <a:pt x="269460" y="9839"/>
                </a:lnTo>
                <a:lnTo>
                  <a:pt x="276795" y="10369"/>
                </a:lnTo>
                <a:lnTo>
                  <a:pt x="284542" y="11675"/>
                </a:lnTo>
                <a:lnTo>
                  <a:pt x="292565" y="13499"/>
                </a:lnTo>
                <a:lnTo>
                  <a:pt x="299818" y="15667"/>
                </a:lnTo>
                <a:lnTo>
                  <a:pt x="306558" y="18064"/>
                </a:lnTo>
                <a:lnTo>
                  <a:pt x="312957" y="20615"/>
                </a:lnTo>
                <a:lnTo>
                  <a:pt x="325147" y="28530"/>
                </a:lnTo>
                <a:lnTo>
                  <a:pt x="336914" y="38397"/>
                </a:lnTo>
                <a:lnTo>
                  <a:pt x="348494" y="49134"/>
                </a:lnTo>
                <a:lnTo>
                  <a:pt x="359991" y="62795"/>
                </a:lnTo>
                <a:lnTo>
                  <a:pt x="365724" y="70438"/>
                </a:lnTo>
                <a:lnTo>
                  <a:pt x="377174" y="86551"/>
                </a:lnTo>
                <a:lnTo>
                  <a:pt x="382894" y="94848"/>
                </a:lnTo>
                <a:lnTo>
                  <a:pt x="386707" y="104190"/>
                </a:lnTo>
                <a:lnTo>
                  <a:pt x="389250" y="114227"/>
                </a:lnTo>
                <a:lnTo>
                  <a:pt x="390944" y="124729"/>
                </a:lnTo>
                <a:lnTo>
                  <a:pt x="393027" y="135540"/>
                </a:lnTo>
                <a:lnTo>
                  <a:pt x="397881" y="157713"/>
                </a:lnTo>
                <a:lnTo>
                  <a:pt x="400509" y="173722"/>
                </a:lnTo>
                <a:lnTo>
                  <a:pt x="405968" y="214370"/>
                </a:lnTo>
                <a:lnTo>
                  <a:pt x="407805" y="233401"/>
                </a:lnTo>
                <a:lnTo>
                  <a:pt x="409030" y="250850"/>
                </a:lnTo>
                <a:lnTo>
                  <a:pt x="410391" y="281987"/>
                </a:lnTo>
                <a:lnTo>
                  <a:pt x="411157" y="320936"/>
                </a:lnTo>
                <a:lnTo>
                  <a:pt x="411467" y="405159"/>
                </a:lnTo>
                <a:lnTo>
                  <a:pt x="410519" y="412981"/>
                </a:lnTo>
                <a:lnTo>
                  <a:pt x="408934" y="421053"/>
                </a:lnTo>
                <a:lnTo>
                  <a:pt x="406925" y="429292"/>
                </a:lnTo>
                <a:lnTo>
                  <a:pt x="402153" y="443526"/>
                </a:lnTo>
                <a:lnTo>
                  <a:pt x="394335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"/>
          <p:cNvSpPr/>
          <p:nvPr/>
        </p:nvSpPr>
        <p:spPr>
          <a:xfrm>
            <a:off x="5052636" y="5186602"/>
            <a:ext cx="367995" cy="768228"/>
          </a:xfrm>
          <a:custGeom>
            <a:avLst/>
            <a:gdLst/>
            <a:ahLst/>
            <a:cxnLst/>
            <a:rect l="0" t="0" r="0" b="0"/>
            <a:pathLst>
              <a:path w="367995" h="768228">
                <a:moveTo>
                  <a:pt x="325179" y="25477"/>
                </a:moveTo>
                <a:lnTo>
                  <a:pt x="275731" y="8995"/>
                </a:lnTo>
                <a:lnTo>
                  <a:pt x="265544" y="5917"/>
                </a:lnTo>
                <a:lnTo>
                  <a:pt x="257799" y="3865"/>
                </a:lnTo>
                <a:lnTo>
                  <a:pt x="251684" y="2497"/>
                </a:lnTo>
                <a:lnTo>
                  <a:pt x="245702" y="1584"/>
                </a:lnTo>
                <a:lnTo>
                  <a:pt x="239809" y="976"/>
                </a:lnTo>
                <a:lnTo>
                  <a:pt x="233976" y="571"/>
                </a:lnTo>
                <a:lnTo>
                  <a:pt x="228182" y="301"/>
                </a:lnTo>
                <a:lnTo>
                  <a:pt x="216664" y="0"/>
                </a:lnTo>
                <a:lnTo>
                  <a:pt x="205195" y="2407"/>
                </a:lnTo>
                <a:lnTo>
                  <a:pt x="193747" y="6651"/>
                </a:lnTo>
                <a:lnTo>
                  <a:pt x="182309" y="11713"/>
                </a:lnTo>
                <a:lnTo>
                  <a:pt x="165161" y="19918"/>
                </a:lnTo>
                <a:lnTo>
                  <a:pt x="156587" y="24628"/>
                </a:lnTo>
                <a:lnTo>
                  <a:pt x="134362" y="37483"/>
                </a:lnTo>
                <a:lnTo>
                  <a:pt x="121767" y="45863"/>
                </a:lnTo>
                <a:lnTo>
                  <a:pt x="108609" y="55260"/>
                </a:lnTo>
                <a:lnTo>
                  <a:pt x="95074" y="65336"/>
                </a:lnTo>
                <a:lnTo>
                  <a:pt x="85098" y="74910"/>
                </a:lnTo>
                <a:lnTo>
                  <a:pt x="77495" y="84150"/>
                </a:lnTo>
                <a:lnTo>
                  <a:pt x="53898" y="119511"/>
                </a:lnTo>
                <a:lnTo>
                  <a:pt x="47169" y="132934"/>
                </a:lnTo>
                <a:lnTo>
                  <a:pt x="39827" y="149503"/>
                </a:lnTo>
                <a:lnTo>
                  <a:pt x="32074" y="168169"/>
                </a:lnTo>
                <a:lnTo>
                  <a:pt x="25953" y="184422"/>
                </a:lnTo>
                <a:lnTo>
                  <a:pt x="20920" y="199069"/>
                </a:lnTo>
                <a:lnTo>
                  <a:pt x="5998" y="245398"/>
                </a:lnTo>
                <a:lnTo>
                  <a:pt x="2346" y="266731"/>
                </a:lnTo>
                <a:lnTo>
                  <a:pt x="722" y="288911"/>
                </a:lnTo>
                <a:lnTo>
                  <a:pt x="0" y="311469"/>
                </a:lnTo>
                <a:lnTo>
                  <a:pt x="2220" y="331655"/>
                </a:lnTo>
                <a:lnTo>
                  <a:pt x="7334" y="351104"/>
                </a:lnTo>
                <a:lnTo>
                  <a:pt x="15957" y="372448"/>
                </a:lnTo>
                <a:lnTo>
                  <a:pt x="23599" y="389554"/>
                </a:lnTo>
                <a:lnTo>
                  <a:pt x="26971" y="396783"/>
                </a:lnTo>
                <a:lnTo>
                  <a:pt x="31123" y="402554"/>
                </a:lnTo>
                <a:lnTo>
                  <a:pt x="40817" y="411507"/>
                </a:lnTo>
                <a:lnTo>
                  <a:pt x="46069" y="414276"/>
                </a:lnTo>
                <a:lnTo>
                  <a:pt x="56985" y="417352"/>
                </a:lnTo>
                <a:lnTo>
                  <a:pt x="68187" y="418719"/>
                </a:lnTo>
                <a:lnTo>
                  <a:pt x="73841" y="419083"/>
                </a:lnTo>
                <a:lnTo>
                  <a:pt x="85203" y="416948"/>
                </a:lnTo>
                <a:lnTo>
                  <a:pt x="90900" y="415046"/>
                </a:lnTo>
                <a:lnTo>
                  <a:pt x="97555" y="411872"/>
                </a:lnTo>
                <a:lnTo>
                  <a:pt x="104850" y="407852"/>
                </a:lnTo>
                <a:lnTo>
                  <a:pt x="112570" y="403266"/>
                </a:lnTo>
                <a:lnTo>
                  <a:pt x="119622" y="398304"/>
                </a:lnTo>
                <a:lnTo>
                  <a:pt x="126228" y="393091"/>
                </a:lnTo>
                <a:lnTo>
                  <a:pt x="132537" y="387711"/>
                </a:lnTo>
                <a:lnTo>
                  <a:pt x="141506" y="379361"/>
                </a:lnTo>
                <a:lnTo>
                  <a:pt x="164171" y="357384"/>
                </a:lnTo>
                <a:lnTo>
                  <a:pt x="175930" y="342951"/>
                </a:lnTo>
                <a:lnTo>
                  <a:pt x="187580" y="326661"/>
                </a:lnTo>
                <a:lnTo>
                  <a:pt x="199157" y="309135"/>
                </a:lnTo>
                <a:lnTo>
                  <a:pt x="210683" y="290782"/>
                </a:lnTo>
                <a:lnTo>
                  <a:pt x="233652" y="252610"/>
                </a:lnTo>
                <a:lnTo>
                  <a:pt x="242253" y="235955"/>
                </a:lnTo>
                <a:lnTo>
                  <a:pt x="248940" y="221041"/>
                </a:lnTo>
                <a:lnTo>
                  <a:pt x="258909" y="195262"/>
                </a:lnTo>
                <a:lnTo>
                  <a:pt x="266516" y="174280"/>
                </a:lnTo>
                <a:lnTo>
                  <a:pt x="270830" y="158969"/>
                </a:lnTo>
                <a:lnTo>
                  <a:pt x="280704" y="119098"/>
                </a:lnTo>
                <a:lnTo>
                  <a:pt x="284099" y="103131"/>
                </a:lnTo>
                <a:lnTo>
                  <a:pt x="287870" y="80311"/>
                </a:lnTo>
                <a:lnTo>
                  <a:pt x="289994" y="56753"/>
                </a:lnTo>
                <a:lnTo>
                  <a:pt x="290624" y="42259"/>
                </a:lnTo>
                <a:lnTo>
                  <a:pt x="289759" y="40475"/>
                </a:lnTo>
                <a:lnTo>
                  <a:pt x="288231" y="40238"/>
                </a:lnTo>
                <a:lnTo>
                  <a:pt x="286260" y="41033"/>
                </a:lnTo>
                <a:lnTo>
                  <a:pt x="284945" y="42515"/>
                </a:lnTo>
                <a:lnTo>
                  <a:pt x="284069" y="44456"/>
                </a:lnTo>
                <a:lnTo>
                  <a:pt x="283484" y="46703"/>
                </a:lnTo>
                <a:lnTo>
                  <a:pt x="284047" y="49152"/>
                </a:lnTo>
                <a:lnTo>
                  <a:pt x="287213" y="54415"/>
                </a:lnTo>
                <a:lnTo>
                  <a:pt x="289255" y="62469"/>
                </a:lnTo>
                <a:lnTo>
                  <a:pt x="293020" y="80018"/>
                </a:lnTo>
                <a:lnTo>
                  <a:pt x="317486" y="168080"/>
                </a:lnTo>
                <a:lnTo>
                  <a:pt x="324300" y="196806"/>
                </a:lnTo>
                <a:lnTo>
                  <a:pt x="355782" y="342335"/>
                </a:lnTo>
                <a:lnTo>
                  <a:pt x="361957" y="372678"/>
                </a:lnTo>
                <a:lnTo>
                  <a:pt x="363986" y="387437"/>
                </a:lnTo>
                <a:lnTo>
                  <a:pt x="365337" y="402039"/>
                </a:lnTo>
                <a:lnTo>
                  <a:pt x="366239" y="416536"/>
                </a:lnTo>
                <a:lnTo>
                  <a:pt x="367240" y="445344"/>
                </a:lnTo>
                <a:lnTo>
                  <a:pt x="367883" y="502644"/>
                </a:lnTo>
                <a:lnTo>
                  <a:pt x="367994" y="545532"/>
                </a:lnTo>
                <a:lnTo>
                  <a:pt x="367057" y="562680"/>
                </a:lnTo>
                <a:lnTo>
                  <a:pt x="365480" y="581733"/>
                </a:lnTo>
                <a:lnTo>
                  <a:pt x="363476" y="602055"/>
                </a:lnTo>
                <a:lnTo>
                  <a:pt x="361188" y="619412"/>
                </a:lnTo>
                <a:lnTo>
                  <a:pt x="358710" y="634794"/>
                </a:lnTo>
                <a:lnTo>
                  <a:pt x="356105" y="648859"/>
                </a:lnTo>
                <a:lnTo>
                  <a:pt x="348131" y="672106"/>
                </a:lnTo>
                <a:lnTo>
                  <a:pt x="332041" y="705763"/>
                </a:lnTo>
                <a:lnTo>
                  <a:pt x="323149" y="721209"/>
                </a:lnTo>
                <a:lnTo>
                  <a:pt x="312846" y="735695"/>
                </a:lnTo>
                <a:lnTo>
                  <a:pt x="301918" y="745307"/>
                </a:lnTo>
                <a:lnTo>
                  <a:pt x="294431" y="750156"/>
                </a:lnTo>
                <a:lnTo>
                  <a:pt x="285631" y="755295"/>
                </a:lnTo>
                <a:lnTo>
                  <a:pt x="275953" y="760625"/>
                </a:lnTo>
                <a:lnTo>
                  <a:pt x="267597" y="764178"/>
                </a:lnTo>
                <a:lnTo>
                  <a:pt x="260121" y="766547"/>
                </a:lnTo>
                <a:lnTo>
                  <a:pt x="253231" y="768126"/>
                </a:lnTo>
                <a:lnTo>
                  <a:pt x="246734" y="768227"/>
                </a:lnTo>
                <a:lnTo>
                  <a:pt x="240497" y="767341"/>
                </a:lnTo>
                <a:lnTo>
                  <a:pt x="234434" y="765799"/>
                </a:lnTo>
                <a:lnTo>
                  <a:pt x="228487" y="764770"/>
                </a:lnTo>
                <a:lnTo>
                  <a:pt x="222618" y="764084"/>
                </a:lnTo>
                <a:lnTo>
                  <a:pt x="216800" y="763627"/>
                </a:lnTo>
                <a:lnTo>
                  <a:pt x="211016" y="761417"/>
                </a:lnTo>
                <a:lnTo>
                  <a:pt x="205255" y="758039"/>
                </a:lnTo>
                <a:lnTo>
                  <a:pt x="194727" y="750158"/>
                </a:lnTo>
                <a:lnTo>
                  <a:pt x="186873" y="743480"/>
                </a:lnTo>
                <a:lnTo>
                  <a:pt x="177096" y="729815"/>
                </a:lnTo>
                <a:lnTo>
                  <a:pt x="171099" y="719199"/>
                </a:lnTo>
                <a:lnTo>
                  <a:pt x="162301" y="6855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3"/>
          <p:cNvSpPr/>
          <p:nvPr/>
        </p:nvSpPr>
        <p:spPr>
          <a:xfrm>
            <a:off x="5557837" y="5143500"/>
            <a:ext cx="668656" cy="424534"/>
          </a:xfrm>
          <a:custGeom>
            <a:avLst/>
            <a:gdLst/>
            <a:ahLst/>
            <a:cxnLst/>
            <a:rect l="0" t="0" r="0" b="0"/>
            <a:pathLst>
              <a:path w="668656" h="424534">
                <a:moveTo>
                  <a:pt x="0" y="0"/>
                </a:moveTo>
                <a:lnTo>
                  <a:pt x="4551" y="18203"/>
                </a:lnTo>
                <a:lnTo>
                  <a:pt x="7796" y="29280"/>
                </a:lnTo>
                <a:lnTo>
                  <a:pt x="16483" y="56828"/>
                </a:lnTo>
                <a:lnTo>
                  <a:pt x="20513" y="71223"/>
                </a:lnTo>
                <a:lnTo>
                  <a:pt x="24153" y="85582"/>
                </a:lnTo>
                <a:lnTo>
                  <a:pt x="27532" y="99917"/>
                </a:lnTo>
                <a:lnTo>
                  <a:pt x="30737" y="118046"/>
                </a:lnTo>
                <a:lnTo>
                  <a:pt x="33826" y="138705"/>
                </a:lnTo>
                <a:lnTo>
                  <a:pt x="39799" y="181661"/>
                </a:lnTo>
                <a:lnTo>
                  <a:pt x="45629" y="219803"/>
                </a:lnTo>
                <a:lnTo>
                  <a:pt x="48516" y="236070"/>
                </a:lnTo>
                <a:lnTo>
                  <a:pt x="51394" y="250725"/>
                </a:lnTo>
                <a:lnTo>
                  <a:pt x="54266" y="264305"/>
                </a:lnTo>
                <a:lnTo>
                  <a:pt x="67408" y="319825"/>
                </a:lnTo>
                <a:lnTo>
                  <a:pt x="71609" y="339899"/>
                </a:lnTo>
                <a:lnTo>
                  <a:pt x="75362" y="359949"/>
                </a:lnTo>
                <a:lnTo>
                  <a:pt x="81119" y="394292"/>
                </a:lnTo>
                <a:lnTo>
                  <a:pt x="82654" y="404784"/>
                </a:lnTo>
                <a:lnTo>
                  <a:pt x="83678" y="412731"/>
                </a:lnTo>
                <a:lnTo>
                  <a:pt x="85313" y="418029"/>
                </a:lnTo>
                <a:lnTo>
                  <a:pt x="87356" y="421561"/>
                </a:lnTo>
                <a:lnTo>
                  <a:pt x="90260" y="424533"/>
                </a:lnTo>
                <a:lnTo>
                  <a:pt x="88376" y="422679"/>
                </a:lnTo>
                <a:lnTo>
                  <a:pt x="81823" y="411059"/>
                </a:lnTo>
                <a:lnTo>
                  <a:pt x="77409" y="402627"/>
                </a:lnTo>
                <a:lnTo>
                  <a:pt x="73513" y="394148"/>
                </a:lnTo>
                <a:lnTo>
                  <a:pt x="69964" y="385638"/>
                </a:lnTo>
                <a:lnTo>
                  <a:pt x="66645" y="377107"/>
                </a:lnTo>
                <a:lnTo>
                  <a:pt x="63480" y="365704"/>
                </a:lnTo>
                <a:lnTo>
                  <a:pt x="60418" y="352388"/>
                </a:lnTo>
                <a:lnTo>
                  <a:pt x="57423" y="337795"/>
                </a:lnTo>
                <a:lnTo>
                  <a:pt x="55427" y="324256"/>
                </a:lnTo>
                <a:lnTo>
                  <a:pt x="54097" y="311421"/>
                </a:lnTo>
                <a:lnTo>
                  <a:pt x="53210" y="299054"/>
                </a:lnTo>
                <a:lnTo>
                  <a:pt x="53570" y="286999"/>
                </a:lnTo>
                <a:lnTo>
                  <a:pt x="54764" y="275152"/>
                </a:lnTo>
                <a:lnTo>
                  <a:pt x="56512" y="263445"/>
                </a:lnTo>
                <a:lnTo>
                  <a:pt x="58629" y="251830"/>
                </a:lnTo>
                <a:lnTo>
                  <a:pt x="60994" y="240277"/>
                </a:lnTo>
                <a:lnTo>
                  <a:pt x="63522" y="228764"/>
                </a:lnTo>
                <a:lnTo>
                  <a:pt x="67113" y="218232"/>
                </a:lnTo>
                <a:lnTo>
                  <a:pt x="71412" y="208353"/>
                </a:lnTo>
                <a:lnTo>
                  <a:pt x="76183" y="198909"/>
                </a:lnTo>
                <a:lnTo>
                  <a:pt x="91644" y="170636"/>
                </a:lnTo>
                <a:lnTo>
                  <a:pt x="101101" y="153763"/>
                </a:lnTo>
                <a:lnTo>
                  <a:pt x="109311" y="139656"/>
                </a:lnTo>
                <a:lnTo>
                  <a:pt x="123513" y="116361"/>
                </a:lnTo>
                <a:lnTo>
                  <a:pt x="130919" y="106149"/>
                </a:lnTo>
                <a:lnTo>
                  <a:pt x="138714" y="96484"/>
                </a:lnTo>
                <a:lnTo>
                  <a:pt x="146769" y="87182"/>
                </a:lnTo>
                <a:lnTo>
                  <a:pt x="154996" y="79076"/>
                </a:lnTo>
                <a:lnTo>
                  <a:pt x="163338" y="71768"/>
                </a:lnTo>
                <a:lnTo>
                  <a:pt x="180227" y="59519"/>
                </a:lnTo>
                <a:lnTo>
                  <a:pt x="197259" y="50900"/>
                </a:lnTo>
                <a:lnTo>
                  <a:pt x="214353" y="43894"/>
                </a:lnTo>
                <a:lnTo>
                  <a:pt x="230523" y="37606"/>
                </a:lnTo>
                <a:lnTo>
                  <a:pt x="244060" y="31636"/>
                </a:lnTo>
                <a:lnTo>
                  <a:pt x="264046" y="28348"/>
                </a:lnTo>
                <a:lnTo>
                  <a:pt x="285946" y="26887"/>
                </a:lnTo>
                <a:lnTo>
                  <a:pt x="302030" y="26237"/>
                </a:lnTo>
                <a:lnTo>
                  <a:pt x="308034" y="27016"/>
                </a:lnTo>
                <a:lnTo>
                  <a:pt x="327784" y="33144"/>
                </a:lnTo>
                <a:lnTo>
                  <a:pt x="329966" y="34478"/>
                </a:lnTo>
                <a:lnTo>
                  <a:pt x="331419" y="36320"/>
                </a:lnTo>
                <a:lnTo>
                  <a:pt x="332389" y="38501"/>
                </a:lnTo>
                <a:lnTo>
                  <a:pt x="333466" y="43464"/>
                </a:lnTo>
                <a:lnTo>
                  <a:pt x="333753" y="46121"/>
                </a:lnTo>
                <a:lnTo>
                  <a:pt x="334158" y="118123"/>
                </a:lnTo>
                <a:lnTo>
                  <a:pt x="335167" y="142566"/>
                </a:lnTo>
                <a:lnTo>
                  <a:pt x="336792" y="162671"/>
                </a:lnTo>
                <a:lnTo>
                  <a:pt x="338828" y="179885"/>
                </a:lnTo>
                <a:lnTo>
                  <a:pt x="343043" y="199933"/>
                </a:lnTo>
                <a:lnTo>
                  <a:pt x="348710" y="221871"/>
                </a:lnTo>
                <a:lnTo>
                  <a:pt x="365259" y="278465"/>
                </a:lnTo>
                <a:lnTo>
                  <a:pt x="369236" y="291370"/>
                </a:lnTo>
                <a:lnTo>
                  <a:pt x="372840" y="301880"/>
                </a:lnTo>
                <a:lnTo>
                  <a:pt x="376195" y="310790"/>
                </a:lnTo>
                <a:lnTo>
                  <a:pt x="379384" y="318636"/>
                </a:lnTo>
                <a:lnTo>
                  <a:pt x="383415" y="324819"/>
                </a:lnTo>
                <a:lnTo>
                  <a:pt x="397238" y="338072"/>
                </a:lnTo>
                <a:lnTo>
                  <a:pt x="408742" y="348031"/>
                </a:lnTo>
                <a:lnTo>
                  <a:pt x="425631" y="358275"/>
                </a:lnTo>
                <a:lnTo>
                  <a:pt x="436840" y="359520"/>
                </a:lnTo>
                <a:lnTo>
                  <a:pt x="440769" y="358743"/>
                </a:lnTo>
                <a:lnTo>
                  <a:pt x="447675" y="355339"/>
                </a:lnTo>
                <a:lnTo>
                  <a:pt x="456918" y="348067"/>
                </a:lnTo>
                <a:lnTo>
                  <a:pt x="465689" y="335329"/>
                </a:lnTo>
                <a:lnTo>
                  <a:pt x="468911" y="324930"/>
                </a:lnTo>
                <a:lnTo>
                  <a:pt x="471295" y="313006"/>
                </a:lnTo>
                <a:lnTo>
                  <a:pt x="473264" y="305825"/>
                </a:lnTo>
                <a:lnTo>
                  <a:pt x="475530" y="298181"/>
                </a:lnTo>
                <a:lnTo>
                  <a:pt x="477992" y="288322"/>
                </a:lnTo>
                <a:lnTo>
                  <a:pt x="497251" y="203434"/>
                </a:lnTo>
                <a:lnTo>
                  <a:pt x="500094" y="189915"/>
                </a:lnTo>
                <a:lnTo>
                  <a:pt x="513411" y="136794"/>
                </a:lnTo>
                <a:lnTo>
                  <a:pt x="522297" y="102626"/>
                </a:lnTo>
                <a:lnTo>
                  <a:pt x="528220" y="77942"/>
                </a:lnTo>
                <a:lnTo>
                  <a:pt x="532169" y="59581"/>
                </a:lnTo>
                <a:lnTo>
                  <a:pt x="534802" y="45436"/>
                </a:lnTo>
                <a:lnTo>
                  <a:pt x="537510" y="35053"/>
                </a:lnTo>
                <a:lnTo>
                  <a:pt x="540267" y="27178"/>
                </a:lnTo>
                <a:lnTo>
                  <a:pt x="543058" y="20976"/>
                </a:lnTo>
                <a:lnTo>
                  <a:pt x="545872" y="17794"/>
                </a:lnTo>
                <a:lnTo>
                  <a:pt x="548699" y="16625"/>
                </a:lnTo>
                <a:lnTo>
                  <a:pt x="551537" y="16798"/>
                </a:lnTo>
                <a:lnTo>
                  <a:pt x="553429" y="17866"/>
                </a:lnTo>
                <a:lnTo>
                  <a:pt x="554690" y="19530"/>
                </a:lnTo>
                <a:lnTo>
                  <a:pt x="555531" y="21592"/>
                </a:lnTo>
                <a:lnTo>
                  <a:pt x="556465" y="31504"/>
                </a:lnTo>
                <a:lnTo>
                  <a:pt x="556714" y="38148"/>
                </a:lnTo>
                <a:lnTo>
                  <a:pt x="557833" y="50197"/>
                </a:lnTo>
                <a:lnTo>
                  <a:pt x="569101" y="145722"/>
                </a:lnTo>
                <a:lnTo>
                  <a:pt x="572758" y="167633"/>
                </a:lnTo>
                <a:lnTo>
                  <a:pt x="577101" y="189860"/>
                </a:lnTo>
                <a:lnTo>
                  <a:pt x="581901" y="212298"/>
                </a:lnTo>
                <a:lnTo>
                  <a:pt x="587007" y="232019"/>
                </a:lnTo>
                <a:lnTo>
                  <a:pt x="592315" y="249930"/>
                </a:lnTo>
                <a:lnTo>
                  <a:pt x="597760" y="266632"/>
                </a:lnTo>
                <a:lnTo>
                  <a:pt x="602342" y="279672"/>
                </a:lnTo>
                <a:lnTo>
                  <a:pt x="606348" y="290271"/>
                </a:lnTo>
                <a:lnTo>
                  <a:pt x="609972" y="299241"/>
                </a:lnTo>
                <a:lnTo>
                  <a:pt x="616539" y="311748"/>
                </a:lnTo>
                <a:lnTo>
                  <a:pt x="619624" y="316417"/>
                </a:lnTo>
                <a:lnTo>
                  <a:pt x="628131" y="324144"/>
                </a:lnTo>
                <a:lnTo>
                  <a:pt x="644564" y="336866"/>
                </a:lnTo>
                <a:lnTo>
                  <a:pt x="650963" y="340218"/>
                </a:lnTo>
                <a:lnTo>
                  <a:pt x="656982" y="341708"/>
                </a:lnTo>
                <a:lnTo>
                  <a:pt x="668655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4"/>
          <p:cNvSpPr/>
          <p:nvPr/>
        </p:nvSpPr>
        <p:spPr>
          <a:xfrm>
            <a:off x="6269354" y="5128283"/>
            <a:ext cx="351474" cy="304837"/>
          </a:xfrm>
          <a:custGeom>
            <a:avLst/>
            <a:gdLst/>
            <a:ahLst/>
            <a:cxnLst/>
            <a:rect l="0" t="0" r="0" b="0"/>
            <a:pathLst>
              <a:path w="351474" h="304837">
                <a:moveTo>
                  <a:pt x="0" y="229529"/>
                </a:moveTo>
                <a:lnTo>
                  <a:pt x="4552" y="229529"/>
                </a:lnTo>
                <a:lnTo>
                  <a:pt x="6844" y="228577"/>
                </a:lnTo>
                <a:lnTo>
                  <a:pt x="17480" y="221733"/>
                </a:lnTo>
                <a:lnTo>
                  <a:pt x="33805" y="213047"/>
                </a:lnTo>
                <a:lnTo>
                  <a:pt x="43492" y="206158"/>
                </a:lnTo>
                <a:lnTo>
                  <a:pt x="53760" y="197756"/>
                </a:lnTo>
                <a:lnTo>
                  <a:pt x="73423" y="180165"/>
                </a:lnTo>
                <a:lnTo>
                  <a:pt x="88513" y="165997"/>
                </a:lnTo>
                <a:lnTo>
                  <a:pt x="98061" y="157647"/>
                </a:lnTo>
                <a:lnTo>
                  <a:pt x="121371" y="138209"/>
                </a:lnTo>
                <a:lnTo>
                  <a:pt x="134254" y="125787"/>
                </a:lnTo>
                <a:lnTo>
                  <a:pt x="147605" y="111790"/>
                </a:lnTo>
                <a:lnTo>
                  <a:pt x="161269" y="96744"/>
                </a:lnTo>
                <a:lnTo>
                  <a:pt x="170378" y="84808"/>
                </a:lnTo>
                <a:lnTo>
                  <a:pt x="176451" y="74946"/>
                </a:lnTo>
                <a:lnTo>
                  <a:pt x="180499" y="66466"/>
                </a:lnTo>
                <a:lnTo>
                  <a:pt x="184150" y="59861"/>
                </a:lnTo>
                <a:lnTo>
                  <a:pt x="187537" y="54504"/>
                </a:lnTo>
                <a:lnTo>
                  <a:pt x="190748" y="49981"/>
                </a:lnTo>
                <a:lnTo>
                  <a:pt x="192887" y="44108"/>
                </a:lnTo>
                <a:lnTo>
                  <a:pt x="194315" y="37335"/>
                </a:lnTo>
                <a:lnTo>
                  <a:pt x="195266" y="29962"/>
                </a:lnTo>
                <a:lnTo>
                  <a:pt x="194947" y="24095"/>
                </a:lnTo>
                <a:lnTo>
                  <a:pt x="193783" y="19230"/>
                </a:lnTo>
                <a:lnTo>
                  <a:pt x="189949" y="11286"/>
                </a:lnTo>
                <a:lnTo>
                  <a:pt x="185069" y="4580"/>
                </a:lnTo>
                <a:lnTo>
                  <a:pt x="181482" y="2410"/>
                </a:lnTo>
                <a:lnTo>
                  <a:pt x="172417" y="0"/>
                </a:lnTo>
                <a:lnTo>
                  <a:pt x="167332" y="309"/>
                </a:lnTo>
                <a:lnTo>
                  <a:pt x="156603" y="3194"/>
                </a:lnTo>
                <a:lnTo>
                  <a:pt x="151075" y="5296"/>
                </a:lnTo>
                <a:lnTo>
                  <a:pt x="145484" y="7651"/>
                </a:lnTo>
                <a:lnTo>
                  <a:pt x="139852" y="10173"/>
                </a:lnTo>
                <a:lnTo>
                  <a:pt x="133240" y="13759"/>
                </a:lnTo>
                <a:lnTo>
                  <a:pt x="125975" y="18055"/>
                </a:lnTo>
                <a:lnTo>
                  <a:pt x="118273" y="22824"/>
                </a:lnTo>
                <a:lnTo>
                  <a:pt x="111234" y="27908"/>
                </a:lnTo>
                <a:lnTo>
                  <a:pt x="104636" y="33203"/>
                </a:lnTo>
                <a:lnTo>
                  <a:pt x="98332" y="38637"/>
                </a:lnTo>
                <a:lnTo>
                  <a:pt x="93178" y="45118"/>
                </a:lnTo>
                <a:lnTo>
                  <a:pt x="88788" y="52296"/>
                </a:lnTo>
                <a:lnTo>
                  <a:pt x="84910" y="59939"/>
                </a:lnTo>
                <a:lnTo>
                  <a:pt x="80420" y="66939"/>
                </a:lnTo>
                <a:lnTo>
                  <a:pt x="75521" y="73511"/>
                </a:lnTo>
                <a:lnTo>
                  <a:pt x="70350" y="79797"/>
                </a:lnTo>
                <a:lnTo>
                  <a:pt x="64998" y="87798"/>
                </a:lnTo>
                <a:lnTo>
                  <a:pt x="59525" y="96941"/>
                </a:lnTo>
                <a:lnTo>
                  <a:pt x="53970" y="106847"/>
                </a:lnTo>
                <a:lnTo>
                  <a:pt x="49315" y="116309"/>
                </a:lnTo>
                <a:lnTo>
                  <a:pt x="45260" y="125474"/>
                </a:lnTo>
                <a:lnTo>
                  <a:pt x="41603" y="134441"/>
                </a:lnTo>
                <a:lnTo>
                  <a:pt x="39166" y="144230"/>
                </a:lnTo>
                <a:lnTo>
                  <a:pt x="37541" y="154566"/>
                </a:lnTo>
                <a:lnTo>
                  <a:pt x="36457" y="165266"/>
                </a:lnTo>
                <a:lnTo>
                  <a:pt x="35735" y="175257"/>
                </a:lnTo>
                <a:lnTo>
                  <a:pt x="35254" y="184775"/>
                </a:lnTo>
                <a:lnTo>
                  <a:pt x="34718" y="202971"/>
                </a:lnTo>
                <a:lnTo>
                  <a:pt x="34481" y="220583"/>
                </a:lnTo>
                <a:lnTo>
                  <a:pt x="36323" y="228328"/>
                </a:lnTo>
                <a:lnTo>
                  <a:pt x="39455" y="235395"/>
                </a:lnTo>
                <a:lnTo>
                  <a:pt x="43449" y="242013"/>
                </a:lnTo>
                <a:lnTo>
                  <a:pt x="47063" y="248329"/>
                </a:lnTo>
                <a:lnTo>
                  <a:pt x="53620" y="260427"/>
                </a:lnTo>
                <a:lnTo>
                  <a:pt x="58607" y="266320"/>
                </a:lnTo>
                <a:lnTo>
                  <a:pt x="64789" y="272154"/>
                </a:lnTo>
                <a:lnTo>
                  <a:pt x="71768" y="277948"/>
                </a:lnTo>
                <a:lnTo>
                  <a:pt x="78325" y="282763"/>
                </a:lnTo>
                <a:lnTo>
                  <a:pt x="84602" y="286926"/>
                </a:lnTo>
                <a:lnTo>
                  <a:pt x="90692" y="290654"/>
                </a:lnTo>
                <a:lnTo>
                  <a:pt x="97609" y="294091"/>
                </a:lnTo>
                <a:lnTo>
                  <a:pt x="105078" y="297336"/>
                </a:lnTo>
                <a:lnTo>
                  <a:pt x="112915" y="300451"/>
                </a:lnTo>
                <a:lnTo>
                  <a:pt x="121949" y="302528"/>
                </a:lnTo>
                <a:lnTo>
                  <a:pt x="131782" y="303913"/>
                </a:lnTo>
                <a:lnTo>
                  <a:pt x="142147" y="304836"/>
                </a:lnTo>
                <a:lnTo>
                  <a:pt x="151916" y="304498"/>
                </a:lnTo>
                <a:lnTo>
                  <a:pt x="161285" y="303321"/>
                </a:lnTo>
                <a:lnTo>
                  <a:pt x="170388" y="301584"/>
                </a:lnTo>
                <a:lnTo>
                  <a:pt x="179315" y="299473"/>
                </a:lnTo>
                <a:lnTo>
                  <a:pt x="188123" y="297113"/>
                </a:lnTo>
                <a:lnTo>
                  <a:pt x="196854" y="294588"/>
                </a:lnTo>
                <a:lnTo>
                  <a:pt x="205531" y="290999"/>
                </a:lnTo>
                <a:lnTo>
                  <a:pt x="214173" y="286702"/>
                </a:lnTo>
                <a:lnTo>
                  <a:pt x="222792" y="281932"/>
                </a:lnTo>
                <a:lnTo>
                  <a:pt x="231396" y="275894"/>
                </a:lnTo>
                <a:lnTo>
                  <a:pt x="239989" y="269011"/>
                </a:lnTo>
                <a:lnTo>
                  <a:pt x="248576" y="261566"/>
                </a:lnTo>
                <a:lnTo>
                  <a:pt x="257157" y="253745"/>
                </a:lnTo>
                <a:lnTo>
                  <a:pt x="274313" y="237434"/>
                </a:lnTo>
                <a:lnTo>
                  <a:pt x="282887" y="227179"/>
                </a:lnTo>
                <a:lnTo>
                  <a:pt x="291462" y="215580"/>
                </a:lnTo>
                <a:lnTo>
                  <a:pt x="300035" y="203084"/>
                </a:lnTo>
                <a:lnTo>
                  <a:pt x="308609" y="191897"/>
                </a:lnTo>
                <a:lnTo>
                  <a:pt x="317182" y="181581"/>
                </a:lnTo>
                <a:lnTo>
                  <a:pt x="351473" y="1352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5"/>
          <p:cNvSpPr/>
          <p:nvPr/>
        </p:nvSpPr>
        <p:spPr>
          <a:xfrm>
            <a:off x="6690113" y="5074920"/>
            <a:ext cx="367913" cy="394190"/>
          </a:xfrm>
          <a:custGeom>
            <a:avLst/>
            <a:gdLst/>
            <a:ahLst/>
            <a:cxnLst/>
            <a:rect l="0" t="0" r="0" b="0"/>
            <a:pathLst>
              <a:path w="367913" h="394190">
                <a:moveTo>
                  <a:pt x="16439" y="0"/>
                </a:moveTo>
                <a:lnTo>
                  <a:pt x="16439" y="18203"/>
                </a:lnTo>
                <a:lnTo>
                  <a:pt x="14534" y="33090"/>
                </a:lnTo>
                <a:lnTo>
                  <a:pt x="11359" y="52540"/>
                </a:lnTo>
                <a:lnTo>
                  <a:pt x="7337" y="75031"/>
                </a:lnTo>
                <a:lnTo>
                  <a:pt x="4656" y="99551"/>
                </a:lnTo>
                <a:lnTo>
                  <a:pt x="2869" y="125422"/>
                </a:lnTo>
                <a:lnTo>
                  <a:pt x="883" y="175758"/>
                </a:lnTo>
                <a:lnTo>
                  <a:pt x="0" y="217179"/>
                </a:lnTo>
                <a:lnTo>
                  <a:pt x="1670" y="241941"/>
                </a:lnTo>
                <a:lnTo>
                  <a:pt x="4688" y="269879"/>
                </a:lnTo>
                <a:lnTo>
                  <a:pt x="8605" y="299934"/>
                </a:lnTo>
                <a:lnTo>
                  <a:pt x="11216" y="323781"/>
                </a:lnTo>
                <a:lnTo>
                  <a:pt x="12957" y="343489"/>
                </a:lnTo>
                <a:lnTo>
                  <a:pt x="14118" y="360438"/>
                </a:lnTo>
                <a:lnTo>
                  <a:pt x="15844" y="372689"/>
                </a:lnTo>
                <a:lnTo>
                  <a:pt x="17948" y="381809"/>
                </a:lnTo>
                <a:lnTo>
                  <a:pt x="21872" y="392578"/>
                </a:lnTo>
                <a:lnTo>
                  <a:pt x="22919" y="394116"/>
                </a:lnTo>
                <a:lnTo>
                  <a:pt x="23616" y="394189"/>
                </a:lnTo>
                <a:lnTo>
                  <a:pt x="24391" y="386650"/>
                </a:lnTo>
                <a:lnTo>
                  <a:pt x="24736" y="374727"/>
                </a:lnTo>
                <a:lnTo>
                  <a:pt x="24889" y="363078"/>
                </a:lnTo>
                <a:lnTo>
                  <a:pt x="25883" y="354447"/>
                </a:lnTo>
                <a:lnTo>
                  <a:pt x="27497" y="343931"/>
                </a:lnTo>
                <a:lnTo>
                  <a:pt x="31831" y="319545"/>
                </a:lnTo>
                <a:lnTo>
                  <a:pt x="36932" y="292832"/>
                </a:lnTo>
                <a:lnTo>
                  <a:pt x="40579" y="279041"/>
                </a:lnTo>
                <a:lnTo>
                  <a:pt x="44915" y="265085"/>
                </a:lnTo>
                <a:lnTo>
                  <a:pt x="49710" y="251018"/>
                </a:lnTo>
                <a:lnTo>
                  <a:pt x="60119" y="222688"/>
                </a:lnTo>
                <a:lnTo>
                  <a:pt x="65562" y="208466"/>
                </a:lnTo>
                <a:lnTo>
                  <a:pt x="72047" y="194222"/>
                </a:lnTo>
                <a:lnTo>
                  <a:pt x="79228" y="179964"/>
                </a:lnTo>
                <a:lnTo>
                  <a:pt x="100448" y="139683"/>
                </a:lnTo>
                <a:lnTo>
                  <a:pt x="106735" y="127412"/>
                </a:lnTo>
                <a:lnTo>
                  <a:pt x="113784" y="115421"/>
                </a:lnTo>
                <a:lnTo>
                  <a:pt x="121341" y="103617"/>
                </a:lnTo>
                <a:lnTo>
                  <a:pt x="129236" y="91938"/>
                </a:lnTo>
                <a:lnTo>
                  <a:pt x="137357" y="81295"/>
                </a:lnTo>
                <a:lnTo>
                  <a:pt x="145629" y="71341"/>
                </a:lnTo>
                <a:lnTo>
                  <a:pt x="154001" y="61848"/>
                </a:lnTo>
                <a:lnTo>
                  <a:pt x="162439" y="54567"/>
                </a:lnTo>
                <a:lnTo>
                  <a:pt x="170923" y="48761"/>
                </a:lnTo>
                <a:lnTo>
                  <a:pt x="187016" y="39769"/>
                </a:lnTo>
                <a:lnTo>
                  <a:pt x="200519" y="32598"/>
                </a:lnTo>
                <a:lnTo>
                  <a:pt x="206786" y="30304"/>
                </a:lnTo>
                <a:lnTo>
                  <a:pt x="212870" y="28775"/>
                </a:lnTo>
                <a:lnTo>
                  <a:pt x="218831" y="27756"/>
                </a:lnTo>
                <a:lnTo>
                  <a:pt x="223757" y="28029"/>
                </a:lnTo>
                <a:lnTo>
                  <a:pt x="227994" y="29163"/>
                </a:lnTo>
                <a:lnTo>
                  <a:pt x="231770" y="30872"/>
                </a:lnTo>
                <a:lnTo>
                  <a:pt x="235241" y="33916"/>
                </a:lnTo>
                <a:lnTo>
                  <a:pt x="241637" y="42379"/>
                </a:lnTo>
                <a:lnTo>
                  <a:pt x="255144" y="62404"/>
                </a:lnTo>
                <a:lnTo>
                  <a:pt x="259396" y="72082"/>
                </a:lnTo>
                <a:lnTo>
                  <a:pt x="263182" y="83297"/>
                </a:lnTo>
                <a:lnTo>
                  <a:pt x="269931" y="107506"/>
                </a:lnTo>
                <a:lnTo>
                  <a:pt x="276105" y="130965"/>
                </a:lnTo>
                <a:lnTo>
                  <a:pt x="279084" y="147317"/>
                </a:lnTo>
                <a:lnTo>
                  <a:pt x="282023" y="166792"/>
                </a:lnTo>
                <a:lnTo>
                  <a:pt x="284935" y="188347"/>
                </a:lnTo>
                <a:lnTo>
                  <a:pt x="286877" y="211289"/>
                </a:lnTo>
                <a:lnTo>
                  <a:pt x="288171" y="235157"/>
                </a:lnTo>
                <a:lnTo>
                  <a:pt x="289034" y="259641"/>
                </a:lnTo>
                <a:lnTo>
                  <a:pt x="290561" y="280727"/>
                </a:lnTo>
                <a:lnTo>
                  <a:pt x="292532" y="299546"/>
                </a:lnTo>
                <a:lnTo>
                  <a:pt x="294798" y="316855"/>
                </a:lnTo>
                <a:lnTo>
                  <a:pt x="296310" y="330299"/>
                </a:lnTo>
                <a:lnTo>
                  <a:pt x="297317" y="341167"/>
                </a:lnTo>
                <a:lnTo>
                  <a:pt x="297989" y="350317"/>
                </a:lnTo>
                <a:lnTo>
                  <a:pt x="300341" y="358322"/>
                </a:lnTo>
                <a:lnTo>
                  <a:pt x="303815" y="365564"/>
                </a:lnTo>
                <a:lnTo>
                  <a:pt x="313975" y="381772"/>
                </a:lnTo>
                <a:lnTo>
                  <a:pt x="315762" y="383102"/>
                </a:lnTo>
                <a:lnTo>
                  <a:pt x="317905" y="383989"/>
                </a:lnTo>
                <a:lnTo>
                  <a:pt x="320287" y="384580"/>
                </a:lnTo>
                <a:lnTo>
                  <a:pt x="322827" y="384021"/>
                </a:lnTo>
                <a:lnTo>
                  <a:pt x="328189" y="380861"/>
                </a:lnTo>
                <a:lnTo>
                  <a:pt x="336287" y="373741"/>
                </a:lnTo>
                <a:lnTo>
                  <a:pt x="345283" y="364227"/>
                </a:lnTo>
                <a:lnTo>
                  <a:pt x="352457" y="353648"/>
                </a:lnTo>
                <a:lnTo>
                  <a:pt x="358821" y="342597"/>
                </a:lnTo>
                <a:lnTo>
                  <a:pt x="367912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"/>
          <p:cNvSpPr/>
          <p:nvPr/>
        </p:nvSpPr>
        <p:spPr>
          <a:xfrm>
            <a:off x="7195652" y="4937760"/>
            <a:ext cx="256708" cy="547935"/>
          </a:xfrm>
          <a:custGeom>
            <a:avLst/>
            <a:gdLst/>
            <a:ahLst/>
            <a:cxnLst/>
            <a:rect l="0" t="0" r="0" b="0"/>
            <a:pathLst>
              <a:path w="256708" h="547935">
                <a:moveTo>
                  <a:pt x="25250" y="0"/>
                </a:moveTo>
                <a:lnTo>
                  <a:pt x="20699" y="22754"/>
                </a:lnTo>
                <a:lnTo>
                  <a:pt x="19358" y="36124"/>
                </a:lnTo>
                <a:lnTo>
                  <a:pt x="18465" y="51705"/>
                </a:lnTo>
                <a:lnTo>
                  <a:pt x="17869" y="68760"/>
                </a:lnTo>
                <a:lnTo>
                  <a:pt x="16520" y="84893"/>
                </a:lnTo>
                <a:lnTo>
                  <a:pt x="14667" y="100410"/>
                </a:lnTo>
                <a:lnTo>
                  <a:pt x="12480" y="115517"/>
                </a:lnTo>
                <a:lnTo>
                  <a:pt x="7509" y="145003"/>
                </a:lnTo>
                <a:lnTo>
                  <a:pt x="4851" y="159534"/>
                </a:lnTo>
                <a:lnTo>
                  <a:pt x="3078" y="184461"/>
                </a:lnTo>
                <a:lnTo>
                  <a:pt x="1897" y="216319"/>
                </a:lnTo>
                <a:lnTo>
                  <a:pt x="0" y="326892"/>
                </a:lnTo>
                <a:lnTo>
                  <a:pt x="797" y="345563"/>
                </a:lnTo>
                <a:lnTo>
                  <a:pt x="2280" y="362773"/>
                </a:lnTo>
                <a:lnTo>
                  <a:pt x="4222" y="379008"/>
                </a:lnTo>
                <a:lnTo>
                  <a:pt x="6469" y="393642"/>
                </a:lnTo>
                <a:lnTo>
                  <a:pt x="8919" y="407208"/>
                </a:lnTo>
                <a:lnTo>
                  <a:pt x="11505" y="420062"/>
                </a:lnTo>
                <a:lnTo>
                  <a:pt x="15134" y="435298"/>
                </a:lnTo>
                <a:lnTo>
                  <a:pt x="24246" y="470009"/>
                </a:lnTo>
                <a:lnTo>
                  <a:pt x="29344" y="483836"/>
                </a:lnTo>
                <a:lnTo>
                  <a:pt x="34646" y="494960"/>
                </a:lnTo>
                <a:lnTo>
                  <a:pt x="40087" y="504281"/>
                </a:lnTo>
                <a:lnTo>
                  <a:pt x="48672" y="519717"/>
                </a:lnTo>
                <a:lnTo>
                  <a:pt x="52294" y="526501"/>
                </a:lnTo>
                <a:lnTo>
                  <a:pt x="56615" y="531975"/>
                </a:lnTo>
                <a:lnTo>
                  <a:pt x="61400" y="536578"/>
                </a:lnTo>
                <a:lnTo>
                  <a:pt x="66495" y="540598"/>
                </a:lnTo>
                <a:lnTo>
                  <a:pt x="70843" y="543279"/>
                </a:lnTo>
                <a:lnTo>
                  <a:pt x="78217" y="546257"/>
                </a:lnTo>
                <a:lnTo>
                  <a:pt x="82468" y="547051"/>
                </a:lnTo>
                <a:lnTo>
                  <a:pt x="87208" y="547581"/>
                </a:lnTo>
                <a:lnTo>
                  <a:pt x="92273" y="547934"/>
                </a:lnTo>
                <a:lnTo>
                  <a:pt x="97554" y="547216"/>
                </a:lnTo>
                <a:lnTo>
                  <a:pt x="102981" y="545786"/>
                </a:lnTo>
                <a:lnTo>
                  <a:pt x="108502" y="543880"/>
                </a:lnTo>
                <a:lnTo>
                  <a:pt x="114089" y="540704"/>
                </a:lnTo>
                <a:lnTo>
                  <a:pt x="119719" y="536682"/>
                </a:lnTo>
                <a:lnTo>
                  <a:pt x="125377" y="532095"/>
                </a:lnTo>
                <a:lnTo>
                  <a:pt x="131054" y="526180"/>
                </a:lnTo>
                <a:lnTo>
                  <a:pt x="136743" y="519379"/>
                </a:lnTo>
                <a:lnTo>
                  <a:pt x="142441" y="511988"/>
                </a:lnTo>
                <a:lnTo>
                  <a:pt x="148146" y="504202"/>
                </a:lnTo>
                <a:lnTo>
                  <a:pt x="159563" y="487932"/>
                </a:lnTo>
                <a:lnTo>
                  <a:pt x="190353" y="439953"/>
                </a:lnTo>
                <a:lnTo>
                  <a:pt x="200089" y="423795"/>
                </a:lnTo>
                <a:lnTo>
                  <a:pt x="208484" y="409212"/>
                </a:lnTo>
                <a:lnTo>
                  <a:pt x="223845" y="381897"/>
                </a:lnTo>
                <a:lnTo>
                  <a:pt x="256707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7"/>
          <p:cNvSpPr/>
          <p:nvPr/>
        </p:nvSpPr>
        <p:spPr>
          <a:xfrm>
            <a:off x="7092315" y="5100797"/>
            <a:ext cx="557213" cy="111283"/>
          </a:xfrm>
          <a:custGeom>
            <a:avLst/>
            <a:gdLst/>
            <a:ahLst/>
            <a:cxnLst/>
            <a:rect l="0" t="0" r="0" b="0"/>
            <a:pathLst>
              <a:path w="557213" h="111283">
                <a:moveTo>
                  <a:pt x="0" y="111282"/>
                </a:moveTo>
                <a:lnTo>
                  <a:pt x="38625" y="91970"/>
                </a:lnTo>
                <a:lnTo>
                  <a:pt x="50514" y="86978"/>
                </a:lnTo>
                <a:lnTo>
                  <a:pt x="132112" y="54883"/>
                </a:lnTo>
                <a:lnTo>
                  <a:pt x="148081" y="49871"/>
                </a:lnTo>
                <a:lnTo>
                  <a:pt x="164444" y="45576"/>
                </a:lnTo>
                <a:lnTo>
                  <a:pt x="181066" y="41761"/>
                </a:lnTo>
                <a:lnTo>
                  <a:pt x="197864" y="37313"/>
                </a:lnTo>
                <a:lnTo>
                  <a:pt x="231767" y="27289"/>
                </a:lnTo>
                <a:lnTo>
                  <a:pt x="248808" y="22902"/>
                </a:lnTo>
                <a:lnTo>
                  <a:pt x="265885" y="19025"/>
                </a:lnTo>
                <a:lnTo>
                  <a:pt x="282984" y="15487"/>
                </a:lnTo>
                <a:lnTo>
                  <a:pt x="319763" y="9017"/>
                </a:lnTo>
                <a:lnTo>
                  <a:pt x="338905" y="5958"/>
                </a:lnTo>
                <a:lnTo>
                  <a:pt x="357382" y="3918"/>
                </a:lnTo>
                <a:lnTo>
                  <a:pt x="375414" y="2559"/>
                </a:lnTo>
                <a:lnTo>
                  <a:pt x="393152" y="1653"/>
                </a:lnTo>
                <a:lnTo>
                  <a:pt x="428098" y="646"/>
                </a:lnTo>
                <a:lnTo>
                  <a:pt x="492550" y="0"/>
                </a:lnTo>
                <a:lnTo>
                  <a:pt x="506484" y="899"/>
                </a:lnTo>
                <a:lnTo>
                  <a:pt x="519583" y="2451"/>
                </a:lnTo>
                <a:lnTo>
                  <a:pt x="557212" y="84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Postulate 14 Angle-Side-Angle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two angles and the included side of one triangle are congruent to two angles and the included side of another triangle, then the triangles are congruent.</a:t>
            </a:r>
            <a:endParaRPr lang="en-US" dirty="0"/>
          </a:p>
        </p:txBody>
      </p:sp>
      <p:sp>
        <p:nvSpPr>
          <p:cNvPr id="4" name="SMARTPenAnnotation40"/>
          <p:cNvSpPr/>
          <p:nvPr/>
        </p:nvSpPr>
        <p:spPr>
          <a:xfrm>
            <a:off x="3826192" y="3043289"/>
            <a:ext cx="1654012" cy="2091639"/>
          </a:xfrm>
          <a:custGeom>
            <a:avLst/>
            <a:gdLst/>
            <a:ahLst/>
            <a:cxnLst/>
            <a:rect l="0" t="0" r="0" b="0"/>
            <a:pathLst>
              <a:path w="1654012" h="2091639">
                <a:moveTo>
                  <a:pt x="25717" y="2083065"/>
                </a:moveTo>
                <a:lnTo>
                  <a:pt x="21167" y="2078515"/>
                </a:lnTo>
                <a:lnTo>
                  <a:pt x="20779" y="2075269"/>
                </a:lnTo>
                <a:lnTo>
                  <a:pt x="27000" y="2053833"/>
                </a:lnTo>
                <a:lnTo>
                  <a:pt x="40435" y="2014930"/>
                </a:lnTo>
                <a:lnTo>
                  <a:pt x="42736" y="2003253"/>
                </a:lnTo>
                <a:lnTo>
                  <a:pt x="65247" y="1943577"/>
                </a:lnTo>
                <a:lnTo>
                  <a:pt x="84738" y="1888701"/>
                </a:lnTo>
                <a:lnTo>
                  <a:pt x="97669" y="1840471"/>
                </a:lnTo>
                <a:lnTo>
                  <a:pt x="112940" y="1774586"/>
                </a:lnTo>
                <a:lnTo>
                  <a:pt x="126713" y="1723713"/>
                </a:lnTo>
                <a:lnTo>
                  <a:pt x="140137" y="1679513"/>
                </a:lnTo>
                <a:lnTo>
                  <a:pt x="155628" y="1624945"/>
                </a:lnTo>
                <a:lnTo>
                  <a:pt x="169498" y="1560686"/>
                </a:lnTo>
                <a:lnTo>
                  <a:pt x="175864" y="1526215"/>
                </a:lnTo>
                <a:lnTo>
                  <a:pt x="183917" y="1490852"/>
                </a:lnTo>
                <a:lnTo>
                  <a:pt x="193097" y="1454894"/>
                </a:lnTo>
                <a:lnTo>
                  <a:pt x="271611" y="1176239"/>
                </a:lnTo>
                <a:lnTo>
                  <a:pt x="300136" y="1085132"/>
                </a:lnTo>
                <a:lnTo>
                  <a:pt x="398341" y="793778"/>
                </a:lnTo>
                <a:lnTo>
                  <a:pt x="411293" y="752053"/>
                </a:lnTo>
                <a:lnTo>
                  <a:pt x="433305" y="690452"/>
                </a:lnTo>
                <a:lnTo>
                  <a:pt x="470718" y="599788"/>
                </a:lnTo>
                <a:lnTo>
                  <a:pt x="560907" y="396288"/>
                </a:lnTo>
                <a:lnTo>
                  <a:pt x="585525" y="345962"/>
                </a:lnTo>
                <a:lnTo>
                  <a:pt x="611070" y="297559"/>
                </a:lnTo>
                <a:lnTo>
                  <a:pt x="644608" y="232275"/>
                </a:lnTo>
                <a:lnTo>
                  <a:pt x="679310" y="167528"/>
                </a:lnTo>
                <a:lnTo>
                  <a:pt x="719119" y="104846"/>
                </a:lnTo>
                <a:lnTo>
                  <a:pt x="764655" y="43741"/>
                </a:lnTo>
                <a:lnTo>
                  <a:pt x="793304" y="13758"/>
                </a:lnTo>
                <a:lnTo>
                  <a:pt x="803747" y="6721"/>
                </a:lnTo>
                <a:lnTo>
                  <a:pt x="812198" y="2958"/>
                </a:lnTo>
                <a:lnTo>
                  <a:pt x="822311" y="840"/>
                </a:lnTo>
                <a:lnTo>
                  <a:pt x="850305" y="0"/>
                </a:lnTo>
                <a:lnTo>
                  <a:pt x="859244" y="2511"/>
                </a:lnTo>
                <a:lnTo>
                  <a:pt x="864294" y="4515"/>
                </a:lnTo>
                <a:lnTo>
                  <a:pt x="867661" y="7755"/>
                </a:lnTo>
                <a:lnTo>
                  <a:pt x="869906" y="11820"/>
                </a:lnTo>
                <a:lnTo>
                  <a:pt x="871402" y="16435"/>
                </a:lnTo>
                <a:lnTo>
                  <a:pt x="874304" y="20464"/>
                </a:lnTo>
                <a:lnTo>
                  <a:pt x="886539" y="31639"/>
                </a:lnTo>
                <a:lnTo>
                  <a:pt x="893445" y="41338"/>
                </a:lnTo>
                <a:lnTo>
                  <a:pt x="918840" y="101058"/>
                </a:lnTo>
                <a:lnTo>
                  <a:pt x="946513" y="173522"/>
                </a:lnTo>
                <a:lnTo>
                  <a:pt x="971535" y="246320"/>
                </a:lnTo>
                <a:lnTo>
                  <a:pt x="1017302" y="385376"/>
                </a:lnTo>
                <a:lnTo>
                  <a:pt x="1043030" y="472780"/>
                </a:lnTo>
                <a:lnTo>
                  <a:pt x="1070305" y="549516"/>
                </a:lnTo>
                <a:lnTo>
                  <a:pt x="1095955" y="627815"/>
                </a:lnTo>
                <a:lnTo>
                  <a:pt x="1109709" y="666350"/>
                </a:lnTo>
                <a:lnTo>
                  <a:pt x="1212122" y="921723"/>
                </a:lnTo>
                <a:lnTo>
                  <a:pt x="1232141" y="967791"/>
                </a:lnTo>
                <a:lnTo>
                  <a:pt x="1256936" y="1023317"/>
                </a:lnTo>
                <a:lnTo>
                  <a:pt x="1283968" y="1085171"/>
                </a:lnTo>
                <a:lnTo>
                  <a:pt x="1307888" y="1140447"/>
                </a:lnTo>
                <a:lnTo>
                  <a:pt x="1341821" y="1225710"/>
                </a:lnTo>
                <a:lnTo>
                  <a:pt x="1383659" y="1321863"/>
                </a:lnTo>
                <a:lnTo>
                  <a:pt x="1401407" y="1367881"/>
                </a:lnTo>
                <a:lnTo>
                  <a:pt x="1422948" y="1422305"/>
                </a:lnTo>
                <a:lnTo>
                  <a:pt x="1448396" y="1478245"/>
                </a:lnTo>
                <a:lnTo>
                  <a:pt x="1488899" y="1557547"/>
                </a:lnTo>
                <a:lnTo>
                  <a:pt x="1526392" y="1636854"/>
                </a:lnTo>
                <a:lnTo>
                  <a:pt x="1552791" y="1691392"/>
                </a:lnTo>
                <a:lnTo>
                  <a:pt x="1582766" y="1755771"/>
                </a:lnTo>
                <a:lnTo>
                  <a:pt x="1618546" y="1827108"/>
                </a:lnTo>
                <a:lnTo>
                  <a:pt x="1649007" y="1881578"/>
                </a:lnTo>
                <a:lnTo>
                  <a:pt x="1652867" y="1895202"/>
                </a:lnTo>
                <a:lnTo>
                  <a:pt x="1654011" y="1905270"/>
                </a:lnTo>
                <a:lnTo>
                  <a:pt x="1653219" y="1907386"/>
                </a:lnTo>
                <a:lnTo>
                  <a:pt x="1651739" y="1908795"/>
                </a:lnTo>
                <a:lnTo>
                  <a:pt x="1649799" y="1909736"/>
                </a:lnTo>
                <a:lnTo>
                  <a:pt x="1603085" y="1911451"/>
                </a:lnTo>
                <a:lnTo>
                  <a:pt x="1434532" y="1911615"/>
                </a:lnTo>
                <a:lnTo>
                  <a:pt x="1387072" y="1916167"/>
                </a:lnTo>
                <a:lnTo>
                  <a:pt x="1336814" y="1923547"/>
                </a:lnTo>
                <a:lnTo>
                  <a:pt x="1290099" y="1928983"/>
                </a:lnTo>
                <a:lnTo>
                  <a:pt x="1238223" y="1934574"/>
                </a:lnTo>
                <a:lnTo>
                  <a:pt x="1192941" y="1940235"/>
                </a:lnTo>
                <a:lnTo>
                  <a:pt x="1135967" y="1950677"/>
                </a:lnTo>
                <a:lnTo>
                  <a:pt x="1087259" y="1956210"/>
                </a:lnTo>
                <a:lnTo>
                  <a:pt x="983503" y="1971819"/>
                </a:lnTo>
                <a:lnTo>
                  <a:pt x="914132" y="1979619"/>
                </a:lnTo>
                <a:lnTo>
                  <a:pt x="852686" y="1988194"/>
                </a:lnTo>
                <a:lnTo>
                  <a:pt x="806962" y="1993276"/>
                </a:lnTo>
                <a:lnTo>
                  <a:pt x="762340" y="1998676"/>
                </a:lnTo>
                <a:lnTo>
                  <a:pt x="728481" y="2003769"/>
                </a:lnTo>
                <a:lnTo>
                  <a:pt x="689238" y="2007818"/>
                </a:lnTo>
                <a:lnTo>
                  <a:pt x="638431" y="2013169"/>
                </a:lnTo>
                <a:lnTo>
                  <a:pt x="527324" y="2020117"/>
                </a:lnTo>
                <a:lnTo>
                  <a:pt x="481064" y="2021751"/>
                </a:lnTo>
                <a:lnTo>
                  <a:pt x="441094" y="2027222"/>
                </a:lnTo>
                <a:lnTo>
                  <a:pt x="344372" y="2043977"/>
                </a:lnTo>
                <a:lnTo>
                  <a:pt x="280372" y="2053945"/>
                </a:lnTo>
                <a:lnTo>
                  <a:pt x="230337" y="2061550"/>
                </a:lnTo>
                <a:lnTo>
                  <a:pt x="182654" y="2070235"/>
                </a:lnTo>
                <a:lnTo>
                  <a:pt x="107033" y="2080011"/>
                </a:lnTo>
                <a:lnTo>
                  <a:pt x="63072" y="2082663"/>
                </a:lnTo>
                <a:lnTo>
                  <a:pt x="17398" y="2083939"/>
                </a:lnTo>
                <a:lnTo>
                  <a:pt x="11598" y="2085553"/>
                </a:lnTo>
                <a:lnTo>
                  <a:pt x="0" y="2091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"/>
          <p:cNvSpPr/>
          <p:nvPr/>
        </p:nvSpPr>
        <p:spPr>
          <a:xfrm>
            <a:off x="6132195" y="2980474"/>
            <a:ext cx="1619296" cy="1854417"/>
          </a:xfrm>
          <a:custGeom>
            <a:avLst/>
            <a:gdLst/>
            <a:ahLst/>
            <a:cxnLst/>
            <a:rect l="0" t="0" r="0" b="0"/>
            <a:pathLst>
              <a:path w="1619296" h="1854417">
                <a:moveTo>
                  <a:pt x="0" y="1845843"/>
                </a:moveTo>
                <a:lnTo>
                  <a:pt x="9101" y="1845843"/>
                </a:lnTo>
                <a:lnTo>
                  <a:pt x="12735" y="1844891"/>
                </a:lnTo>
                <a:lnTo>
                  <a:pt x="23819" y="1838462"/>
                </a:lnTo>
                <a:lnTo>
                  <a:pt x="29706" y="1833073"/>
                </a:lnTo>
                <a:lnTo>
                  <a:pt x="31234" y="1830662"/>
                </a:lnTo>
                <a:lnTo>
                  <a:pt x="54406" y="1775411"/>
                </a:lnTo>
                <a:lnTo>
                  <a:pt x="71447" y="1725666"/>
                </a:lnTo>
                <a:lnTo>
                  <a:pt x="89713" y="1654253"/>
                </a:lnTo>
                <a:lnTo>
                  <a:pt x="106062" y="1598787"/>
                </a:lnTo>
                <a:lnTo>
                  <a:pt x="117306" y="1543636"/>
                </a:lnTo>
                <a:lnTo>
                  <a:pt x="124876" y="1511974"/>
                </a:lnTo>
                <a:lnTo>
                  <a:pt x="133733" y="1478484"/>
                </a:lnTo>
                <a:lnTo>
                  <a:pt x="211189" y="1200370"/>
                </a:lnTo>
                <a:lnTo>
                  <a:pt x="223660" y="1152638"/>
                </a:lnTo>
                <a:lnTo>
                  <a:pt x="237689" y="1105576"/>
                </a:lnTo>
                <a:lnTo>
                  <a:pt x="252757" y="1058962"/>
                </a:lnTo>
                <a:lnTo>
                  <a:pt x="327104" y="842791"/>
                </a:lnTo>
                <a:lnTo>
                  <a:pt x="344752" y="796141"/>
                </a:lnTo>
                <a:lnTo>
                  <a:pt x="360327" y="758374"/>
                </a:lnTo>
                <a:lnTo>
                  <a:pt x="374521" y="726529"/>
                </a:lnTo>
                <a:lnTo>
                  <a:pt x="421801" y="613447"/>
                </a:lnTo>
                <a:lnTo>
                  <a:pt x="439316" y="574666"/>
                </a:lnTo>
                <a:lnTo>
                  <a:pt x="457660" y="536429"/>
                </a:lnTo>
                <a:lnTo>
                  <a:pt x="530457" y="390641"/>
                </a:lnTo>
                <a:lnTo>
                  <a:pt x="572943" y="310722"/>
                </a:lnTo>
                <a:lnTo>
                  <a:pt x="616591" y="232022"/>
                </a:lnTo>
                <a:lnTo>
                  <a:pt x="651866" y="171644"/>
                </a:lnTo>
                <a:lnTo>
                  <a:pt x="684847" y="117567"/>
                </a:lnTo>
                <a:lnTo>
                  <a:pt x="724840" y="60959"/>
                </a:lnTo>
                <a:lnTo>
                  <a:pt x="747638" y="26774"/>
                </a:lnTo>
                <a:lnTo>
                  <a:pt x="779809" y="1556"/>
                </a:lnTo>
                <a:lnTo>
                  <a:pt x="783715" y="51"/>
                </a:lnTo>
                <a:lnTo>
                  <a:pt x="787272" y="0"/>
                </a:lnTo>
                <a:lnTo>
                  <a:pt x="796828" y="1939"/>
                </a:lnTo>
                <a:lnTo>
                  <a:pt x="799823" y="2211"/>
                </a:lnTo>
                <a:lnTo>
                  <a:pt x="802773" y="3345"/>
                </a:lnTo>
                <a:lnTo>
                  <a:pt x="808590" y="7145"/>
                </a:lnTo>
                <a:lnTo>
                  <a:pt x="825489" y="20102"/>
                </a:lnTo>
                <a:lnTo>
                  <a:pt x="830360" y="22893"/>
                </a:lnTo>
                <a:lnTo>
                  <a:pt x="833609" y="26658"/>
                </a:lnTo>
                <a:lnTo>
                  <a:pt x="835774" y="31073"/>
                </a:lnTo>
                <a:lnTo>
                  <a:pt x="837217" y="35921"/>
                </a:lnTo>
                <a:lnTo>
                  <a:pt x="843901" y="46388"/>
                </a:lnTo>
                <a:lnTo>
                  <a:pt x="874118" y="91969"/>
                </a:lnTo>
                <a:lnTo>
                  <a:pt x="890356" y="123742"/>
                </a:lnTo>
                <a:lnTo>
                  <a:pt x="902301" y="148776"/>
                </a:lnTo>
                <a:lnTo>
                  <a:pt x="927809" y="202488"/>
                </a:lnTo>
                <a:lnTo>
                  <a:pt x="953713" y="251520"/>
                </a:lnTo>
                <a:lnTo>
                  <a:pt x="975611" y="304977"/>
                </a:lnTo>
                <a:lnTo>
                  <a:pt x="997412" y="355828"/>
                </a:lnTo>
                <a:lnTo>
                  <a:pt x="1014795" y="401611"/>
                </a:lnTo>
                <a:lnTo>
                  <a:pt x="1054270" y="498160"/>
                </a:lnTo>
                <a:lnTo>
                  <a:pt x="1078131" y="561625"/>
                </a:lnTo>
                <a:lnTo>
                  <a:pt x="1176414" y="842374"/>
                </a:lnTo>
                <a:lnTo>
                  <a:pt x="1197221" y="890904"/>
                </a:lnTo>
                <a:lnTo>
                  <a:pt x="1218850" y="935651"/>
                </a:lnTo>
                <a:lnTo>
                  <a:pt x="1259348" y="1031644"/>
                </a:lnTo>
                <a:lnTo>
                  <a:pt x="1277577" y="1075989"/>
                </a:lnTo>
                <a:lnTo>
                  <a:pt x="1303102" y="1123179"/>
                </a:lnTo>
                <a:lnTo>
                  <a:pt x="1324211" y="1165842"/>
                </a:lnTo>
                <a:lnTo>
                  <a:pt x="1383886" y="1299217"/>
                </a:lnTo>
                <a:lnTo>
                  <a:pt x="1413890" y="1357153"/>
                </a:lnTo>
                <a:lnTo>
                  <a:pt x="1431226" y="1388605"/>
                </a:lnTo>
                <a:lnTo>
                  <a:pt x="1458108" y="1443871"/>
                </a:lnTo>
                <a:lnTo>
                  <a:pt x="1480533" y="1492882"/>
                </a:lnTo>
                <a:lnTo>
                  <a:pt x="1559706" y="1647893"/>
                </a:lnTo>
                <a:lnTo>
                  <a:pt x="1598374" y="1720135"/>
                </a:lnTo>
                <a:lnTo>
                  <a:pt x="1615608" y="1760793"/>
                </a:lnTo>
                <a:lnTo>
                  <a:pt x="1618160" y="1771848"/>
                </a:lnTo>
                <a:lnTo>
                  <a:pt x="1619295" y="1783112"/>
                </a:lnTo>
                <a:lnTo>
                  <a:pt x="1618645" y="1787829"/>
                </a:lnTo>
                <a:lnTo>
                  <a:pt x="1615383" y="1795612"/>
                </a:lnTo>
                <a:lnTo>
                  <a:pt x="1613179" y="1798068"/>
                </a:lnTo>
                <a:lnTo>
                  <a:pt x="1610757" y="1799706"/>
                </a:lnTo>
                <a:lnTo>
                  <a:pt x="1608191" y="1800797"/>
                </a:lnTo>
                <a:lnTo>
                  <a:pt x="1564728" y="1809478"/>
                </a:lnTo>
                <a:lnTo>
                  <a:pt x="1534587" y="1810631"/>
                </a:lnTo>
                <a:lnTo>
                  <a:pt x="1385878" y="1811432"/>
                </a:lnTo>
                <a:lnTo>
                  <a:pt x="1344081" y="1816068"/>
                </a:lnTo>
                <a:lnTo>
                  <a:pt x="1302855" y="1820862"/>
                </a:lnTo>
                <a:lnTo>
                  <a:pt x="1256274" y="1825215"/>
                </a:lnTo>
                <a:lnTo>
                  <a:pt x="1222871" y="1827150"/>
                </a:lnTo>
                <a:lnTo>
                  <a:pt x="1185166" y="1830550"/>
                </a:lnTo>
                <a:lnTo>
                  <a:pt x="1146818" y="1834284"/>
                </a:lnTo>
                <a:lnTo>
                  <a:pt x="1099998" y="1837338"/>
                </a:lnTo>
                <a:lnTo>
                  <a:pt x="1043370" y="1842900"/>
                </a:lnTo>
                <a:lnTo>
                  <a:pt x="939556" y="1850006"/>
                </a:lnTo>
                <a:lnTo>
                  <a:pt x="894976" y="1851476"/>
                </a:lnTo>
                <a:lnTo>
                  <a:pt x="776862" y="1853109"/>
                </a:lnTo>
                <a:lnTo>
                  <a:pt x="731268" y="1852592"/>
                </a:lnTo>
                <a:lnTo>
                  <a:pt x="697062" y="1851295"/>
                </a:lnTo>
                <a:lnTo>
                  <a:pt x="670447" y="1849478"/>
                </a:lnTo>
                <a:lnTo>
                  <a:pt x="643180" y="1848266"/>
                </a:lnTo>
                <a:lnTo>
                  <a:pt x="587483" y="1846920"/>
                </a:lnTo>
                <a:lnTo>
                  <a:pt x="452516" y="1846162"/>
                </a:lnTo>
                <a:lnTo>
                  <a:pt x="408357" y="1847008"/>
                </a:lnTo>
                <a:lnTo>
                  <a:pt x="368441" y="1848525"/>
                </a:lnTo>
                <a:lnTo>
                  <a:pt x="270051" y="1853252"/>
                </a:lnTo>
                <a:lnTo>
                  <a:pt x="226171" y="1854071"/>
                </a:lnTo>
                <a:lnTo>
                  <a:pt x="17145" y="1854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"/>
          <p:cNvSpPr/>
          <p:nvPr/>
        </p:nvSpPr>
        <p:spPr>
          <a:xfrm>
            <a:off x="3869054" y="4800779"/>
            <a:ext cx="427280" cy="325576"/>
          </a:xfrm>
          <a:custGeom>
            <a:avLst/>
            <a:gdLst/>
            <a:ahLst/>
            <a:cxnLst/>
            <a:rect l="0" t="0" r="0" b="0"/>
            <a:pathLst>
              <a:path w="427280" h="325576">
                <a:moveTo>
                  <a:pt x="0" y="68400"/>
                </a:moveTo>
                <a:lnTo>
                  <a:pt x="9103" y="59299"/>
                </a:lnTo>
                <a:lnTo>
                  <a:pt x="12736" y="56617"/>
                </a:lnTo>
                <a:lnTo>
                  <a:pt x="25411" y="49775"/>
                </a:lnTo>
                <a:lnTo>
                  <a:pt x="36740" y="42245"/>
                </a:lnTo>
                <a:lnTo>
                  <a:pt x="46809" y="36773"/>
                </a:lnTo>
                <a:lnTo>
                  <a:pt x="57634" y="31166"/>
                </a:lnTo>
                <a:lnTo>
                  <a:pt x="66046" y="27385"/>
                </a:lnTo>
                <a:lnTo>
                  <a:pt x="97780" y="13915"/>
                </a:lnTo>
                <a:lnTo>
                  <a:pt x="113625" y="6720"/>
                </a:lnTo>
                <a:lnTo>
                  <a:pt x="121471" y="4420"/>
                </a:lnTo>
                <a:lnTo>
                  <a:pt x="129558" y="2887"/>
                </a:lnTo>
                <a:lnTo>
                  <a:pt x="137807" y="1865"/>
                </a:lnTo>
                <a:lnTo>
                  <a:pt x="146164" y="1184"/>
                </a:lnTo>
                <a:lnTo>
                  <a:pt x="154593" y="729"/>
                </a:lnTo>
                <a:lnTo>
                  <a:pt x="170626" y="224"/>
                </a:lnTo>
                <a:lnTo>
                  <a:pt x="184102" y="0"/>
                </a:lnTo>
                <a:lnTo>
                  <a:pt x="193220" y="893"/>
                </a:lnTo>
                <a:lnTo>
                  <a:pt x="204061" y="2440"/>
                </a:lnTo>
                <a:lnTo>
                  <a:pt x="216050" y="4424"/>
                </a:lnTo>
                <a:lnTo>
                  <a:pt x="226901" y="5748"/>
                </a:lnTo>
                <a:lnTo>
                  <a:pt x="236993" y="6629"/>
                </a:lnTo>
                <a:lnTo>
                  <a:pt x="246578" y="7217"/>
                </a:lnTo>
                <a:lnTo>
                  <a:pt x="257730" y="9514"/>
                </a:lnTo>
                <a:lnTo>
                  <a:pt x="269928" y="12950"/>
                </a:lnTo>
                <a:lnTo>
                  <a:pt x="282822" y="17147"/>
                </a:lnTo>
                <a:lnTo>
                  <a:pt x="292371" y="20896"/>
                </a:lnTo>
                <a:lnTo>
                  <a:pt x="305520" y="27603"/>
                </a:lnTo>
                <a:lnTo>
                  <a:pt x="336481" y="45835"/>
                </a:lnTo>
                <a:lnTo>
                  <a:pt x="345289" y="52404"/>
                </a:lnTo>
                <a:lnTo>
                  <a:pt x="352113" y="58689"/>
                </a:lnTo>
                <a:lnTo>
                  <a:pt x="357615" y="64784"/>
                </a:lnTo>
                <a:lnTo>
                  <a:pt x="364140" y="73609"/>
                </a:lnTo>
                <a:lnTo>
                  <a:pt x="371348" y="84256"/>
                </a:lnTo>
                <a:lnTo>
                  <a:pt x="379010" y="96116"/>
                </a:lnTo>
                <a:lnTo>
                  <a:pt x="385071" y="109737"/>
                </a:lnTo>
                <a:lnTo>
                  <a:pt x="390064" y="124533"/>
                </a:lnTo>
                <a:lnTo>
                  <a:pt x="394345" y="140113"/>
                </a:lnTo>
                <a:lnTo>
                  <a:pt x="398152" y="152404"/>
                </a:lnTo>
                <a:lnTo>
                  <a:pt x="401642" y="162502"/>
                </a:lnTo>
                <a:lnTo>
                  <a:pt x="404922" y="171140"/>
                </a:lnTo>
                <a:lnTo>
                  <a:pt x="408061" y="182614"/>
                </a:lnTo>
                <a:lnTo>
                  <a:pt x="411106" y="195978"/>
                </a:lnTo>
                <a:lnTo>
                  <a:pt x="414088" y="210602"/>
                </a:lnTo>
                <a:lnTo>
                  <a:pt x="416077" y="222257"/>
                </a:lnTo>
                <a:lnTo>
                  <a:pt x="417402" y="231932"/>
                </a:lnTo>
                <a:lnTo>
                  <a:pt x="418285" y="240286"/>
                </a:lnTo>
                <a:lnTo>
                  <a:pt x="419828" y="247761"/>
                </a:lnTo>
                <a:lnTo>
                  <a:pt x="421807" y="254650"/>
                </a:lnTo>
                <a:lnTo>
                  <a:pt x="424080" y="261146"/>
                </a:lnTo>
                <a:lnTo>
                  <a:pt x="425595" y="267382"/>
                </a:lnTo>
                <a:lnTo>
                  <a:pt x="426605" y="273445"/>
                </a:lnTo>
                <a:lnTo>
                  <a:pt x="427279" y="279392"/>
                </a:lnTo>
                <a:lnTo>
                  <a:pt x="426776" y="287167"/>
                </a:lnTo>
                <a:lnTo>
                  <a:pt x="425487" y="296159"/>
                </a:lnTo>
                <a:lnTo>
                  <a:pt x="421663" y="316860"/>
                </a:lnTo>
                <a:lnTo>
                  <a:pt x="411480" y="3255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"/>
          <p:cNvSpPr/>
          <p:nvPr/>
        </p:nvSpPr>
        <p:spPr>
          <a:xfrm>
            <a:off x="3911917" y="3986212"/>
            <a:ext cx="625793" cy="153724"/>
          </a:xfrm>
          <a:custGeom>
            <a:avLst/>
            <a:gdLst/>
            <a:ahLst/>
            <a:cxnLst/>
            <a:rect l="0" t="0" r="0" b="0"/>
            <a:pathLst>
              <a:path w="625793" h="153724">
                <a:moveTo>
                  <a:pt x="0" y="0"/>
                </a:moveTo>
                <a:lnTo>
                  <a:pt x="4551" y="0"/>
                </a:lnTo>
                <a:lnTo>
                  <a:pt x="16483" y="4551"/>
                </a:lnTo>
                <a:lnTo>
                  <a:pt x="26693" y="6785"/>
                </a:lnTo>
                <a:lnTo>
                  <a:pt x="44219" y="8219"/>
                </a:lnTo>
                <a:lnTo>
                  <a:pt x="58399" y="13019"/>
                </a:lnTo>
                <a:lnTo>
                  <a:pt x="71675" y="15311"/>
                </a:lnTo>
                <a:lnTo>
                  <a:pt x="87100" y="17283"/>
                </a:lnTo>
                <a:lnTo>
                  <a:pt x="103482" y="21334"/>
                </a:lnTo>
                <a:lnTo>
                  <a:pt x="118517" y="23747"/>
                </a:lnTo>
                <a:lnTo>
                  <a:pt x="179473" y="31695"/>
                </a:lnTo>
                <a:lnTo>
                  <a:pt x="195849" y="34465"/>
                </a:lnTo>
                <a:lnTo>
                  <a:pt x="210576" y="37265"/>
                </a:lnTo>
                <a:lnTo>
                  <a:pt x="237099" y="42915"/>
                </a:lnTo>
                <a:lnTo>
                  <a:pt x="410107" y="82233"/>
                </a:lnTo>
                <a:lnTo>
                  <a:pt x="449288" y="92428"/>
                </a:lnTo>
                <a:lnTo>
                  <a:pt x="464308" y="96862"/>
                </a:lnTo>
                <a:lnTo>
                  <a:pt x="476226" y="100769"/>
                </a:lnTo>
                <a:lnTo>
                  <a:pt x="486076" y="104327"/>
                </a:lnTo>
                <a:lnTo>
                  <a:pt x="504642" y="108280"/>
                </a:lnTo>
                <a:lnTo>
                  <a:pt x="521465" y="110989"/>
                </a:lnTo>
                <a:lnTo>
                  <a:pt x="535292" y="115369"/>
                </a:lnTo>
                <a:lnTo>
                  <a:pt x="540694" y="117870"/>
                </a:lnTo>
                <a:lnTo>
                  <a:pt x="545248" y="120490"/>
                </a:lnTo>
                <a:lnTo>
                  <a:pt x="549236" y="123189"/>
                </a:lnTo>
                <a:lnTo>
                  <a:pt x="553800" y="125941"/>
                </a:lnTo>
                <a:lnTo>
                  <a:pt x="558748" y="128728"/>
                </a:lnTo>
                <a:lnTo>
                  <a:pt x="563950" y="131539"/>
                </a:lnTo>
                <a:lnTo>
                  <a:pt x="574812" y="134662"/>
                </a:lnTo>
                <a:lnTo>
                  <a:pt x="580376" y="135495"/>
                </a:lnTo>
                <a:lnTo>
                  <a:pt x="589097" y="138960"/>
                </a:lnTo>
                <a:lnTo>
                  <a:pt x="596149" y="142722"/>
                </a:lnTo>
                <a:lnTo>
                  <a:pt x="605473" y="145793"/>
                </a:lnTo>
                <a:lnTo>
                  <a:pt x="611364" y="149887"/>
                </a:lnTo>
                <a:lnTo>
                  <a:pt x="615485" y="152996"/>
                </a:lnTo>
                <a:lnTo>
                  <a:pt x="618989" y="153723"/>
                </a:lnTo>
                <a:lnTo>
                  <a:pt x="625792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"/>
          <p:cNvSpPr/>
          <p:nvPr/>
        </p:nvSpPr>
        <p:spPr>
          <a:xfrm>
            <a:off x="4366259" y="3343275"/>
            <a:ext cx="488634" cy="90329"/>
          </a:xfrm>
          <a:custGeom>
            <a:avLst/>
            <a:gdLst/>
            <a:ahLst/>
            <a:cxnLst/>
            <a:rect l="0" t="0" r="0" b="0"/>
            <a:pathLst>
              <a:path w="488634" h="90329">
                <a:moveTo>
                  <a:pt x="0" y="25717"/>
                </a:moveTo>
                <a:lnTo>
                  <a:pt x="28371" y="54088"/>
                </a:lnTo>
                <a:lnTo>
                  <a:pt x="32250" y="57013"/>
                </a:lnTo>
                <a:lnTo>
                  <a:pt x="36740" y="59916"/>
                </a:lnTo>
                <a:lnTo>
                  <a:pt x="41638" y="62804"/>
                </a:lnTo>
                <a:lnTo>
                  <a:pt x="46809" y="65682"/>
                </a:lnTo>
                <a:lnTo>
                  <a:pt x="57634" y="71419"/>
                </a:lnTo>
                <a:lnTo>
                  <a:pt x="74439" y="80004"/>
                </a:lnTo>
                <a:lnTo>
                  <a:pt x="80106" y="81911"/>
                </a:lnTo>
                <a:lnTo>
                  <a:pt x="91483" y="84030"/>
                </a:lnTo>
                <a:lnTo>
                  <a:pt x="110509" y="87511"/>
                </a:lnTo>
                <a:lnTo>
                  <a:pt x="122251" y="89773"/>
                </a:lnTo>
                <a:lnTo>
                  <a:pt x="136745" y="90328"/>
                </a:lnTo>
                <a:lnTo>
                  <a:pt x="153076" y="89747"/>
                </a:lnTo>
                <a:lnTo>
                  <a:pt x="170631" y="88406"/>
                </a:lnTo>
                <a:lnTo>
                  <a:pt x="197756" y="86916"/>
                </a:lnTo>
                <a:lnTo>
                  <a:pt x="220289" y="86254"/>
                </a:lnTo>
                <a:lnTo>
                  <a:pt x="243005" y="85960"/>
                </a:lnTo>
                <a:lnTo>
                  <a:pt x="253443" y="84929"/>
                </a:lnTo>
                <a:lnTo>
                  <a:pt x="263259" y="83289"/>
                </a:lnTo>
                <a:lnTo>
                  <a:pt x="272662" y="81244"/>
                </a:lnTo>
                <a:lnTo>
                  <a:pt x="288455" y="77022"/>
                </a:lnTo>
                <a:lnTo>
                  <a:pt x="331402" y="64712"/>
                </a:lnTo>
                <a:lnTo>
                  <a:pt x="372080" y="52256"/>
                </a:lnTo>
                <a:lnTo>
                  <a:pt x="390929" y="46267"/>
                </a:lnTo>
                <a:lnTo>
                  <a:pt x="405399" y="41322"/>
                </a:lnTo>
                <a:lnTo>
                  <a:pt x="416951" y="37073"/>
                </a:lnTo>
                <a:lnTo>
                  <a:pt x="426558" y="33288"/>
                </a:lnTo>
                <a:lnTo>
                  <a:pt x="433915" y="29812"/>
                </a:lnTo>
                <a:lnTo>
                  <a:pt x="439772" y="26542"/>
                </a:lnTo>
                <a:lnTo>
                  <a:pt x="444629" y="23409"/>
                </a:lnTo>
                <a:lnTo>
                  <a:pt x="449772" y="20369"/>
                </a:lnTo>
                <a:lnTo>
                  <a:pt x="455105" y="17389"/>
                </a:lnTo>
                <a:lnTo>
                  <a:pt x="460566" y="14450"/>
                </a:lnTo>
                <a:lnTo>
                  <a:pt x="465159" y="12491"/>
                </a:lnTo>
                <a:lnTo>
                  <a:pt x="476174" y="9733"/>
                </a:lnTo>
                <a:lnTo>
                  <a:pt x="482461" y="9088"/>
                </a:lnTo>
                <a:lnTo>
                  <a:pt x="484518" y="7964"/>
                </a:lnTo>
                <a:lnTo>
                  <a:pt x="485890" y="6262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"/>
          <p:cNvSpPr/>
          <p:nvPr/>
        </p:nvSpPr>
        <p:spPr>
          <a:xfrm>
            <a:off x="4349115" y="3523297"/>
            <a:ext cx="497206" cy="59953"/>
          </a:xfrm>
          <a:custGeom>
            <a:avLst/>
            <a:gdLst/>
            <a:ahLst/>
            <a:cxnLst/>
            <a:rect l="0" t="0" r="0" b="0"/>
            <a:pathLst>
              <a:path w="497206" h="59953">
                <a:moveTo>
                  <a:pt x="0" y="0"/>
                </a:moveTo>
                <a:lnTo>
                  <a:pt x="4551" y="4551"/>
                </a:lnTo>
                <a:lnTo>
                  <a:pt x="7796" y="6844"/>
                </a:lnTo>
                <a:lnTo>
                  <a:pt x="11864" y="9325"/>
                </a:lnTo>
                <a:lnTo>
                  <a:pt x="16482" y="11932"/>
                </a:lnTo>
                <a:lnTo>
                  <a:pt x="22418" y="15574"/>
                </a:lnTo>
                <a:lnTo>
                  <a:pt x="36633" y="24702"/>
                </a:lnTo>
                <a:lnTo>
                  <a:pt x="49187" y="29803"/>
                </a:lnTo>
                <a:lnTo>
                  <a:pt x="65176" y="35109"/>
                </a:lnTo>
                <a:lnTo>
                  <a:pt x="83455" y="40551"/>
                </a:lnTo>
                <a:lnTo>
                  <a:pt x="101357" y="45132"/>
                </a:lnTo>
                <a:lnTo>
                  <a:pt x="119006" y="49138"/>
                </a:lnTo>
                <a:lnTo>
                  <a:pt x="136487" y="52761"/>
                </a:lnTo>
                <a:lnTo>
                  <a:pt x="150999" y="55177"/>
                </a:lnTo>
                <a:lnTo>
                  <a:pt x="163531" y="56787"/>
                </a:lnTo>
                <a:lnTo>
                  <a:pt x="174743" y="57861"/>
                </a:lnTo>
                <a:lnTo>
                  <a:pt x="188885" y="58576"/>
                </a:lnTo>
                <a:lnTo>
                  <a:pt x="222379" y="59371"/>
                </a:lnTo>
                <a:lnTo>
                  <a:pt x="297296" y="59952"/>
                </a:lnTo>
                <a:lnTo>
                  <a:pt x="306782" y="59018"/>
                </a:lnTo>
                <a:lnTo>
                  <a:pt x="315964" y="57443"/>
                </a:lnTo>
                <a:lnTo>
                  <a:pt x="334738" y="53153"/>
                </a:lnTo>
                <a:lnTo>
                  <a:pt x="355782" y="48071"/>
                </a:lnTo>
                <a:lnTo>
                  <a:pt x="367680" y="44430"/>
                </a:lnTo>
                <a:lnTo>
                  <a:pt x="380375" y="40097"/>
                </a:lnTo>
                <a:lnTo>
                  <a:pt x="415916" y="27438"/>
                </a:lnTo>
                <a:lnTo>
                  <a:pt x="425867" y="24007"/>
                </a:lnTo>
                <a:lnTo>
                  <a:pt x="434406" y="20767"/>
                </a:lnTo>
                <a:lnTo>
                  <a:pt x="442004" y="17655"/>
                </a:lnTo>
                <a:lnTo>
                  <a:pt x="448974" y="14628"/>
                </a:lnTo>
                <a:lnTo>
                  <a:pt x="454574" y="11657"/>
                </a:lnTo>
                <a:lnTo>
                  <a:pt x="459259" y="8724"/>
                </a:lnTo>
                <a:lnTo>
                  <a:pt x="463335" y="5816"/>
                </a:lnTo>
                <a:lnTo>
                  <a:pt x="467957" y="3877"/>
                </a:lnTo>
                <a:lnTo>
                  <a:pt x="472944" y="2585"/>
                </a:lnTo>
                <a:lnTo>
                  <a:pt x="486524" y="766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"/>
          <p:cNvSpPr/>
          <p:nvPr/>
        </p:nvSpPr>
        <p:spPr>
          <a:xfrm>
            <a:off x="6217920" y="4500562"/>
            <a:ext cx="279939" cy="368618"/>
          </a:xfrm>
          <a:custGeom>
            <a:avLst/>
            <a:gdLst/>
            <a:ahLst/>
            <a:cxnLst/>
            <a:rect l="0" t="0" r="0" b="0"/>
            <a:pathLst>
              <a:path w="279939" h="368618">
                <a:moveTo>
                  <a:pt x="0" y="0"/>
                </a:moveTo>
                <a:lnTo>
                  <a:pt x="28414" y="0"/>
                </a:lnTo>
                <a:lnTo>
                  <a:pt x="37992" y="953"/>
                </a:lnTo>
                <a:lnTo>
                  <a:pt x="49141" y="2540"/>
                </a:lnTo>
                <a:lnTo>
                  <a:pt x="61335" y="4551"/>
                </a:lnTo>
                <a:lnTo>
                  <a:pt x="71370" y="5892"/>
                </a:lnTo>
                <a:lnTo>
                  <a:pt x="79965" y="6785"/>
                </a:lnTo>
                <a:lnTo>
                  <a:pt x="87600" y="7381"/>
                </a:lnTo>
                <a:lnTo>
                  <a:pt x="98405" y="9684"/>
                </a:lnTo>
                <a:lnTo>
                  <a:pt x="111323" y="13123"/>
                </a:lnTo>
                <a:lnTo>
                  <a:pt x="125650" y="17321"/>
                </a:lnTo>
                <a:lnTo>
                  <a:pt x="137107" y="21072"/>
                </a:lnTo>
                <a:lnTo>
                  <a:pt x="146649" y="24526"/>
                </a:lnTo>
                <a:lnTo>
                  <a:pt x="154916" y="27780"/>
                </a:lnTo>
                <a:lnTo>
                  <a:pt x="171722" y="33937"/>
                </a:lnTo>
                <a:lnTo>
                  <a:pt x="180203" y="36912"/>
                </a:lnTo>
                <a:lnTo>
                  <a:pt x="187763" y="40801"/>
                </a:lnTo>
                <a:lnTo>
                  <a:pt x="194708" y="45298"/>
                </a:lnTo>
                <a:lnTo>
                  <a:pt x="201242" y="50201"/>
                </a:lnTo>
                <a:lnTo>
                  <a:pt x="207504" y="55375"/>
                </a:lnTo>
                <a:lnTo>
                  <a:pt x="213583" y="60729"/>
                </a:lnTo>
                <a:lnTo>
                  <a:pt x="219541" y="66204"/>
                </a:lnTo>
                <a:lnTo>
                  <a:pt x="224466" y="71759"/>
                </a:lnTo>
                <a:lnTo>
                  <a:pt x="232477" y="83010"/>
                </a:lnTo>
                <a:lnTo>
                  <a:pt x="246894" y="104606"/>
                </a:lnTo>
                <a:lnTo>
                  <a:pt x="251273" y="111647"/>
                </a:lnTo>
                <a:lnTo>
                  <a:pt x="255146" y="118247"/>
                </a:lnTo>
                <a:lnTo>
                  <a:pt x="258679" y="124551"/>
                </a:lnTo>
                <a:lnTo>
                  <a:pt x="262941" y="134469"/>
                </a:lnTo>
                <a:lnTo>
                  <a:pt x="267686" y="146796"/>
                </a:lnTo>
                <a:lnTo>
                  <a:pt x="272755" y="160729"/>
                </a:lnTo>
                <a:lnTo>
                  <a:pt x="276134" y="172875"/>
                </a:lnTo>
                <a:lnTo>
                  <a:pt x="278386" y="183830"/>
                </a:lnTo>
                <a:lnTo>
                  <a:pt x="279889" y="193991"/>
                </a:lnTo>
                <a:lnTo>
                  <a:pt x="279938" y="206480"/>
                </a:lnTo>
                <a:lnTo>
                  <a:pt x="279017" y="220521"/>
                </a:lnTo>
                <a:lnTo>
                  <a:pt x="277452" y="235597"/>
                </a:lnTo>
                <a:lnTo>
                  <a:pt x="275455" y="248504"/>
                </a:lnTo>
                <a:lnTo>
                  <a:pt x="273172" y="259967"/>
                </a:lnTo>
                <a:lnTo>
                  <a:pt x="270697" y="270466"/>
                </a:lnTo>
                <a:lnTo>
                  <a:pt x="269047" y="279371"/>
                </a:lnTo>
                <a:lnTo>
                  <a:pt x="267947" y="287212"/>
                </a:lnTo>
                <a:lnTo>
                  <a:pt x="267213" y="294345"/>
                </a:lnTo>
                <a:lnTo>
                  <a:pt x="265772" y="303862"/>
                </a:lnTo>
                <a:lnTo>
                  <a:pt x="261631" y="327137"/>
                </a:lnTo>
                <a:lnTo>
                  <a:pt x="259193" y="336202"/>
                </a:lnTo>
                <a:lnTo>
                  <a:pt x="256615" y="343197"/>
                </a:lnTo>
                <a:lnTo>
                  <a:pt x="252164" y="353509"/>
                </a:lnTo>
                <a:lnTo>
                  <a:pt x="250977" y="357593"/>
                </a:lnTo>
                <a:lnTo>
                  <a:pt x="248602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"/>
          <p:cNvSpPr/>
          <p:nvPr/>
        </p:nvSpPr>
        <p:spPr>
          <a:xfrm>
            <a:off x="6115050" y="3909060"/>
            <a:ext cx="591503" cy="68581"/>
          </a:xfrm>
          <a:custGeom>
            <a:avLst/>
            <a:gdLst/>
            <a:ahLst/>
            <a:cxnLst/>
            <a:rect l="0" t="0" r="0" b="0"/>
            <a:pathLst>
              <a:path w="591503" h="68581">
                <a:moveTo>
                  <a:pt x="0" y="0"/>
                </a:moveTo>
                <a:lnTo>
                  <a:pt x="22754" y="0"/>
                </a:lnTo>
                <a:lnTo>
                  <a:pt x="35172" y="952"/>
                </a:lnTo>
                <a:lnTo>
                  <a:pt x="49165" y="2540"/>
                </a:lnTo>
                <a:lnTo>
                  <a:pt x="64209" y="4550"/>
                </a:lnTo>
                <a:lnTo>
                  <a:pt x="78048" y="5891"/>
                </a:lnTo>
                <a:lnTo>
                  <a:pt x="91084" y="6785"/>
                </a:lnTo>
                <a:lnTo>
                  <a:pt x="103585" y="7380"/>
                </a:lnTo>
                <a:lnTo>
                  <a:pt x="127635" y="8043"/>
                </a:lnTo>
                <a:lnTo>
                  <a:pt x="139383" y="8219"/>
                </a:lnTo>
                <a:lnTo>
                  <a:pt x="185455" y="10955"/>
                </a:lnTo>
                <a:lnTo>
                  <a:pt x="215076" y="13018"/>
                </a:lnTo>
                <a:lnTo>
                  <a:pt x="238634" y="15346"/>
                </a:lnTo>
                <a:lnTo>
                  <a:pt x="258149" y="17851"/>
                </a:lnTo>
                <a:lnTo>
                  <a:pt x="274970" y="20473"/>
                </a:lnTo>
                <a:lnTo>
                  <a:pt x="289993" y="22221"/>
                </a:lnTo>
                <a:lnTo>
                  <a:pt x="303818" y="23386"/>
                </a:lnTo>
                <a:lnTo>
                  <a:pt x="316846" y="24163"/>
                </a:lnTo>
                <a:lnTo>
                  <a:pt x="330293" y="25634"/>
                </a:lnTo>
                <a:lnTo>
                  <a:pt x="344020" y="27567"/>
                </a:lnTo>
                <a:lnTo>
                  <a:pt x="409372" y="37513"/>
                </a:lnTo>
                <a:lnTo>
                  <a:pt x="430077" y="41201"/>
                </a:lnTo>
                <a:lnTo>
                  <a:pt x="475943" y="50378"/>
                </a:lnTo>
                <a:lnTo>
                  <a:pt x="494460" y="54541"/>
                </a:lnTo>
                <a:lnTo>
                  <a:pt x="509662" y="58268"/>
                </a:lnTo>
                <a:lnTo>
                  <a:pt x="591502" y="68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"/>
          <p:cNvSpPr/>
          <p:nvPr/>
        </p:nvSpPr>
        <p:spPr>
          <a:xfrm>
            <a:off x="6586537" y="3300412"/>
            <a:ext cx="616567" cy="136689"/>
          </a:xfrm>
          <a:custGeom>
            <a:avLst/>
            <a:gdLst/>
            <a:ahLst/>
            <a:cxnLst/>
            <a:rect l="0" t="0" r="0" b="0"/>
            <a:pathLst>
              <a:path w="616567" h="136689">
                <a:moveTo>
                  <a:pt x="0" y="94298"/>
                </a:moveTo>
                <a:lnTo>
                  <a:pt x="13653" y="103399"/>
                </a:lnTo>
                <a:lnTo>
                  <a:pt x="19579" y="107033"/>
                </a:lnTo>
                <a:lnTo>
                  <a:pt x="25436" y="110408"/>
                </a:lnTo>
                <a:lnTo>
                  <a:pt x="31245" y="113610"/>
                </a:lnTo>
                <a:lnTo>
                  <a:pt x="42779" y="117168"/>
                </a:lnTo>
                <a:lnTo>
                  <a:pt x="54255" y="119702"/>
                </a:lnTo>
                <a:lnTo>
                  <a:pt x="59983" y="121712"/>
                </a:lnTo>
                <a:lnTo>
                  <a:pt x="65706" y="124004"/>
                </a:lnTo>
                <a:lnTo>
                  <a:pt x="75236" y="126484"/>
                </a:lnTo>
                <a:lnTo>
                  <a:pt x="87306" y="129091"/>
                </a:lnTo>
                <a:lnTo>
                  <a:pt x="101066" y="131780"/>
                </a:lnTo>
                <a:lnTo>
                  <a:pt x="117859" y="133574"/>
                </a:lnTo>
                <a:lnTo>
                  <a:pt x="136676" y="134769"/>
                </a:lnTo>
                <a:lnTo>
                  <a:pt x="156840" y="135566"/>
                </a:lnTo>
                <a:lnTo>
                  <a:pt x="199565" y="136452"/>
                </a:lnTo>
                <a:lnTo>
                  <a:pt x="221625" y="136688"/>
                </a:lnTo>
                <a:lnTo>
                  <a:pt x="240143" y="135893"/>
                </a:lnTo>
                <a:lnTo>
                  <a:pt x="256298" y="134410"/>
                </a:lnTo>
                <a:lnTo>
                  <a:pt x="270878" y="132469"/>
                </a:lnTo>
                <a:lnTo>
                  <a:pt x="288218" y="131175"/>
                </a:lnTo>
                <a:lnTo>
                  <a:pt x="307398" y="130313"/>
                </a:lnTo>
                <a:lnTo>
                  <a:pt x="327805" y="129738"/>
                </a:lnTo>
                <a:lnTo>
                  <a:pt x="349981" y="127449"/>
                </a:lnTo>
                <a:lnTo>
                  <a:pt x="373338" y="124019"/>
                </a:lnTo>
                <a:lnTo>
                  <a:pt x="417388" y="116080"/>
                </a:lnTo>
                <a:lnTo>
                  <a:pt x="449666" y="109376"/>
                </a:lnTo>
                <a:lnTo>
                  <a:pt x="489258" y="100247"/>
                </a:lnTo>
                <a:lnTo>
                  <a:pt x="499527" y="97312"/>
                </a:lnTo>
                <a:lnTo>
                  <a:pt x="508278" y="94402"/>
                </a:lnTo>
                <a:lnTo>
                  <a:pt x="516017" y="91510"/>
                </a:lnTo>
                <a:lnTo>
                  <a:pt x="524034" y="87676"/>
                </a:lnTo>
                <a:lnTo>
                  <a:pt x="532236" y="83216"/>
                </a:lnTo>
                <a:lnTo>
                  <a:pt x="540562" y="78337"/>
                </a:lnTo>
                <a:lnTo>
                  <a:pt x="554892" y="70377"/>
                </a:lnTo>
                <a:lnTo>
                  <a:pt x="573670" y="60540"/>
                </a:lnTo>
                <a:lnTo>
                  <a:pt x="579614" y="57505"/>
                </a:lnTo>
                <a:lnTo>
                  <a:pt x="585482" y="53577"/>
                </a:lnTo>
                <a:lnTo>
                  <a:pt x="591299" y="49053"/>
                </a:lnTo>
                <a:lnTo>
                  <a:pt x="597081" y="44132"/>
                </a:lnTo>
                <a:lnTo>
                  <a:pt x="601890" y="38946"/>
                </a:lnTo>
                <a:lnTo>
                  <a:pt x="606047" y="33584"/>
                </a:lnTo>
                <a:lnTo>
                  <a:pt x="609772" y="28104"/>
                </a:lnTo>
                <a:lnTo>
                  <a:pt x="612255" y="23499"/>
                </a:lnTo>
                <a:lnTo>
                  <a:pt x="613910" y="19476"/>
                </a:lnTo>
                <a:lnTo>
                  <a:pt x="616566" y="10726"/>
                </a:lnTo>
                <a:lnTo>
                  <a:pt x="615832" y="9056"/>
                </a:lnTo>
                <a:lnTo>
                  <a:pt x="614390" y="6990"/>
                </a:lnTo>
                <a:lnTo>
                  <a:pt x="6086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"/>
          <p:cNvSpPr/>
          <p:nvPr/>
        </p:nvSpPr>
        <p:spPr>
          <a:xfrm>
            <a:off x="6595109" y="3446145"/>
            <a:ext cx="641419" cy="128578"/>
          </a:xfrm>
          <a:custGeom>
            <a:avLst/>
            <a:gdLst/>
            <a:ahLst/>
            <a:cxnLst/>
            <a:rect l="0" t="0" r="0" b="0"/>
            <a:pathLst>
              <a:path w="641419" h="128578">
                <a:moveTo>
                  <a:pt x="0" y="94297"/>
                </a:moveTo>
                <a:lnTo>
                  <a:pt x="0" y="113610"/>
                </a:lnTo>
                <a:lnTo>
                  <a:pt x="953" y="115745"/>
                </a:lnTo>
                <a:lnTo>
                  <a:pt x="2541" y="117168"/>
                </a:lnTo>
                <a:lnTo>
                  <a:pt x="7797" y="119702"/>
                </a:lnTo>
                <a:lnTo>
                  <a:pt x="16483" y="124003"/>
                </a:lnTo>
                <a:lnTo>
                  <a:pt x="26694" y="126550"/>
                </a:lnTo>
                <a:lnTo>
                  <a:pt x="43152" y="127984"/>
                </a:lnTo>
                <a:lnTo>
                  <a:pt x="62634" y="128408"/>
                </a:lnTo>
                <a:lnTo>
                  <a:pt x="154855" y="128577"/>
                </a:lnTo>
                <a:lnTo>
                  <a:pt x="188962" y="125723"/>
                </a:lnTo>
                <a:lnTo>
                  <a:pt x="426647" y="98408"/>
                </a:lnTo>
                <a:lnTo>
                  <a:pt x="449214" y="95133"/>
                </a:lnTo>
                <a:lnTo>
                  <a:pt x="468069" y="91997"/>
                </a:lnTo>
                <a:lnTo>
                  <a:pt x="488258" y="87049"/>
                </a:lnTo>
                <a:lnTo>
                  <a:pt x="509338" y="80892"/>
                </a:lnTo>
                <a:lnTo>
                  <a:pt x="575168" y="59582"/>
                </a:lnTo>
                <a:lnTo>
                  <a:pt x="585375" y="55913"/>
                </a:lnTo>
                <a:lnTo>
                  <a:pt x="594085" y="52515"/>
                </a:lnTo>
                <a:lnTo>
                  <a:pt x="601797" y="49298"/>
                </a:lnTo>
                <a:lnTo>
                  <a:pt x="608843" y="46200"/>
                </a:lnTo>
                <a:lnTo>
                  <a:pt x="621752" y="40218"/>
                </a:lnTo>
                <a:lnTo>
                  <a:pt x="625957" y="37290"/>
                </a:lnTo>
                <a:lnTo>
                  <a:pt x="628760" y="34385"/>
                </a:lnTo>
                <a:lnTo>
                  <a:pt x="630628" y="31495"/>
                </a:lnTo>
                <a:lnTo>
                  <a:pt x="632826" y="28617"/>
                </a:lnTo>
                <a:lnTo>
                  <a:pt x="635245" y="25745"/>
                </a:lnTo>
                <a:lnTo>
                  <a:pt x="641418" y="18843"/>
                </a:lnTo>
                <a:lnTo>
                  <a:pt x="640972" y="17325"/>
                </a:lnTo>
                <a:lnTo>
                  <a:pt x="639723" y="15359"/>
                </a:lnTo>
                <a:lnTo>
                  <a:pt x="637937" y="13097"/>
                </a:lnTo>
                <a:lnTo>
                  <a:pt x="636746" y="10637"/>
                </a:lnTo>
                <a:lnTo>
                  <a:pt x="635953" y="8043"/>
                </a:lnTo>
                <a:lnTo>
                  <a:pt x="6343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0"/>
          <p:cNvSpPr/>
          <p:nvPr/>
        </p:nvSpPr>
        <p:spPr>
          <a:xfrm>
            <a:off x="5138289" y="5195423"/>
            <a:ext cx="359541" cy="342013"/>
          </a:xfrm>
          <a:custGeom>
            <a:avLst/>
            <a:gdLst/>
            <a:ahLst/>
            <a:cxnLst/>
            <a:rect l="0" t="0" r="0" b="0"/>
            <a:pathLst>
              <a:path w="359541" h="342013">
                <a:moveTo>
                  <a:pt x="342395" y="25229"/>
                </a:moveTo>
                <a:lnTo>
                  <a:pt x="328743" y="20679"/>
                </a:lnTo>
                <a:lnTo>
                  <a:pt x="320911" y="18385"/>
                </a:lnTo>
                <a:lnTo>
                  <a:pt x="302050" y="13297"/>
                </a:lnTo>
                <a:lnTo>
                  <a:pt x="270011" y="5078"/>
                </a:lnTo>
                <a:lnTo>
                  <a:pt x="256991" y="3223"/>
                </a:lnTo>
                <a:lnTo>
                  <a:pt x="242597" y="1986"/>
                </a:lnTo>
                <a:lnTo>
                  <a:pt x="215173" y="611"/>
                </a:lnTo>
                <a:lnTo>
                  <a:pt x="196635" y="0"/>
                </a:lnTo>
                <a:lnTo>
                  <a:pt x="187120" y="790"/>
                </a:lnTo>
                <a:lnTo>
                  <a:pt x="176966" y="2269"/>
                </a:lnTo>
                <a:lnTo>
                  <a:pt x="166387" y="4207"/>
                </a:lnTo>
                <a:lnTo>
                  <a:pt x="156476" y="6452"/>
                </a:lnTo>
                <a:lnTo>
                  <a:pt x="147012" y="8901"/>
                </a:lnTo>
                <a:lnTo>
                  <a:pt x="137845" y="11487"/>
                </a:lnTo>
                <a:lnTo>
                  <a:pt x="120039" y="16899"/>
                </a:lnTo>
                <a:lnTo>
                  <a:pt x="111290" y="19676"/>
                </a:lnTo>
                <a:lnTo>
                  <a:pt x="103553" y="23432"/>
                </a:lnTo>
                <a:lnTo>
                  <a:pt x="96490" y="27841"/>
                </a:lnTo>
                <a:lnTo>
                  <a:pt x="62364" y="53156"/>
                </a:lnTo>
                <a:lnTo>
                  <a:pt x="54743" y="60039"/>
                </a:lnTo>
                <a:lnTo>
                  <a:pt x="48709" y="66534"/>
                </a:lnTo>
                <a:lnTo>
                  <a:pt x="43735" y="72768"/>
                </a:lnTo>
                <a:lnTo>
                  <a:pt x="39466" y="78829"/>
                </a:lnTo>
                <a:lnTo>
                  <a:pt x="35668" y="84775"/>
                </a:lnTo>
                <a:lnTo>
                  <a:pt x="32183" y="90644"/>
                </a:lnTo>
                <a:lnTo>
                  <a:pt x="28907" y="97414"/>
                </a:lnTo>
                <a:lnTo>
                  <a:pt x="25771" y="104785"/>
                </a:lnTo>
                <a:lnTo>
                  <a:pt x="22727" y="112556"/>
                </a:lnTo>
                <a:lnTo>
                  <a:pt x="19746" y="119642"/>
                </a:lnTo>
                <a:lnTo>
                  <a:pt x="13893" y="132596"/>
                </a:lnTo>
                <a:lnTo>
                  <a:pt x="5243" y="150598"/>
                </a:lnTo>
                <a:lnTo>
                  <a:pt x="3327" y="161196"/>
                </a:lnTo>
                <a:lnTo>
                  <a:pt x="2050" y="174929"/>
                </a:lnTo>
                <a:lnTo>
                  <a:pt x="631" y="203205"/>
                </a:lnTo>
                <a:lnTo>
                  <a:pt x="0" y="222122"/>
                </a:lnTo>
                <a:lnTo>
                  <a:pt x="785" y="229834"/>
                </a:lnTo>
                <a:lnTo>
                  <a:pt x="2260" y="236879"/>
                </a:lnTo>
                <a:lnTo>
                  <a:pt x="4196" y="243482"/>
                </a:lnTo>
                <a:lnTo>
                  <a:pt x="8887" y="253358"/>
                </a:lnTo>
                <a:lnTo>
                  <a:pt x="14147" y="261875"/>
                </a:lnTo>
                <a:lnTo>
                  <a:pt x="19660" y="272010"/>
                </a:lnTo>
                <a:lnTo>
                  <a:pt x="25285" y="280325"/>
                </a:lnTo>
                <a:lnTo>
                  <a:pt x="28118" y="283875"/>
                </a:lnTo>
                <a:lnTo>
                  <a:pt x="36347" y="290361"/>
                </a:lnTo>
                <a:lnTo>
                  <a:pt x="46354" y="297370"/>
                </a:lnTo>
                <a:lnTo>
                  <a:pt x="57152" y="306836"/>
                </a:lnTo>
                <a:lnTo>
                  <a:pt x="65760" y="314853"/>
                </a:lnTo>
                <a:lnTo>
                  <a:pt x="69389" y="318324"/>
                </a:lnTo>
                <a:lnTo>
                  <a:pt x="74667" y="321591"/>
                </a:lnTo>
                <a:lnTo>
                  <a:pt x="81042" y="324721"/>
                </a:lnTo>
                <a:lnTo>
                  <a:pt x="88150" y="327760"/>
                </a:lnTo>
                <a:lnTo>
                  <a:pt x="94793" y="329787"/>
                </a:lnTo>
                <a:lnTo>
                  <a:pt x="101128" y="331138"/>
                </a:lnTo>
                <a:lnTo>
                  <a:pt x="107255" y="332038"/>
                </a:lnTo>
                <a:lnTo>
                  <a:pt x="126764" y="335579"/>
                </a:lnTo>
                <a:lnTo>
                  <a:pt x="138633" y="337857"/>
                </a:lnTo>
                <a:lnTo>
                  <a:pt x="148452" y="339375"/>
                </a:lnTo>
                <a:lnTo>
                  <a:pt x="156902" y="340387"/>
                </a:lnTo>
                <a:lnTo>
                  <a:pt x="164441" y="341062"/>
                </a:lnTo>
                <a:lnTo>
                  <a:pt x="172324" y="341512"/>
                </a:lnTo>
                <a:lnTo>
                  <a:pt x="188703" y="342012"/>
                </a:lnTo>
                <a:lnTo>
                  <a:pt x="196119" y="341192"/>
                </a:lnTo>
                <a:lnTo>
                  <a:pt x="202968" y="339694"/>
                </a:lnTo>
                <a:lnTo>
                  <a:pt x="209439" y="337742"/>
                </a:lnTo>
                <a:lnTo>
                  <a:pt x="220420" y="335489"/>
                </a:lnTo>
                <a:lnTo>
                  <a:pt x="250402" y="330445"/>
                </a:lnTo>
                <a:lnTo>
                  <a:pt x="263921" y="327767"/>
                </a:lnTo>
                <a:lnTo>
                  <a:pt x="275792" y="325028"/>
                </a:lnTo>
                <a:lnTo>
                  <a:pt x="286563" y="322250"/>
                </a:lnTo>
                <a:lnTo>
                  <a:pt x="296601" y="318493"/>
                </a:lnTo>
                <a:lnTo>
                  <a:pt x="306151" y="314084"/>
                </a:lnTo>
                <a:lnTo>
                  <a:pt x="330704" y="301315"/>
                </a:lnTo>
                <a:lnTo>
                  <a:pt x="359540" y="2824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"/>
          <p:cNvSpPr/>
          <p:nvPr/>
        </p:nvSpPr>
        <p:spPr>
          <a:xfrm>
            <a:off x="5592275" y="5204023"/>
            <a:ext cx="238861" cy="290373"/>
          </a:xfrm>
          <a:custGeom>
            <a:avLst/>
            <a:gdLst/>
            <a:ahLst/>
            <a:cxnLst/>
            <a:rect l="0" t="0" r="0" b="0"/>
            <a:pathLst>
              <a:path w="238861" h="290373">
                <a:moveTo>
                  <a:pt x="51287" y="76637"/>
                </a:moveTo>
                <a:lnTo>
                  <a:pt x="42186" y="76637"/>
                </a:lnTo>
                <a:lnTo>
                  <a:pt x="39504" y="78542"/>
                </a:lnTo>
                <a:lnTo>
                  <a:pt x="37717" y="81717"/>
                </a:lnTo>
                <a:lnTo>
                  <a:pt x="36525" y="85739"/>
                </a:lnTo>
                <a:lnTo>
                  <a:pt x="32661" y="92747"/>
                </a:lnTo>
                <a:lnTo>
                  <a:pt x="30297" y="95949"/>
                </a:lnTo>
                <a:lnTo>
                  <a:pt x="27769" y="101894"/>
                </a:lnTo>
                <a:lnTo>
                  <a:pt x="25131" y="109668"/>
                </a:lnTo>
                <a:lnTo>
                  <a:pt x="22420" y="118660"/>
                </a:lnTo>
                <a:lnTo>
                  <a:pt x="16867" y="138811"/>
                </a:lnTo>
                <a:lnTo>
                  <a:pt x="14053" y="149519"/>
                </a:lnTo>
                <a:lnTo>
                  <a:pt x="8386" y="169037"/>
                </a:lnTo>
                <a:lnTo>
                  <a:pt x="5541" y="178241"/>
                </a:lnTo>
                <a:lnTo>
                  <a:pt x="3645" y="186283"/>
                </a:lnTo>
                <a:lnTo>
                  <a:pt x="2381" y="193549"/>
                </a:lnTo>
                <a:lnTo>
                  <a:pt x="1538" y="200299"/>
                </a:lnTo>
                <a:lnTo>
                  <a:pt x="976" y="206703"/>
                </a:lnTo>
                <a:lnTo>
                  <a:pt x="601" y="212877"/>
                </a:lnTo>
                <a:lnTo>
                  <a:pt x="185" y="224818"/>
                </a:lnTo>
                <a:lnTo>
                  <a:pt x="0" y="236475"/>
                </a:lnTo>
                <a:lnTo>
                  <a:pt x="903" y="243203"/>
                </a:lnTo>
                <a:lnTo>
                  <a:pt x="2458" y="250546"/>
                </a:lnTo>
                <a:lnTo>
                  <a:pt x="4447" y="258299"/>
                </a:lnTo>
                <a:lnTo>
                  <a:pt x="7678" y="264419"/>
                </a:lnTo>
                <a:lnTo>
                  <a:pt x="11736" y="269453"/>
                </a:lnTo>
                <a:lnTo>
                  <a:pt x="20375" y="277585"/>
                </a:lnTo>
                <a:lnTo>
                  <a:pt x="27388" y="284375"/>
                </a:lnTo>
                <a:lnTo>
                  <a:pt x="31544" y="286566"/>
                </a:lnTo>
                <a:lnTo>
                  <a:pt x="36220" y="288027"/>
                </a:lnTo>
                <a:lnTo>
                  <a:pt x="41243" y="289001"/>
                </a:lnTo>
                <a:lnTo>
                  <a:pt x="45544" y="289650"/>
                </a:lnTo>
                <a:lnTo>
                  <a:pt x="52862" y="290372"/>
                </a:lnTo>
                <a:lnTo>
                  <a:pt x="57099" y="289612"/>
                </a:lnTo>
                <a:lnTo>
                  <a:pt x="61829" y="288153"/>
                </a:lnTo>
                <a:lnTo>
                  <a:pt x="66888" y="286227"/>
                </a:lnTo>
                <a:lnTo>
                  <a:pt x="75022" y="282086"/>
                </a:lnTo>
                <a:lnTo>
                  <a:pt x="85208" y="276468"/>
                </a:lnTo>
                <a:lnTo>
                  <a:pt x="96761" y="269865"/>
                </a:lnTo>
                <a:lnTo>
                  <a:pt x="106369" y="263558"/>
                </a:lnTo>
                <a:lnTo>
                  <a:pt x="114678" y="257449"/>
                </a:lnTo>
                <a:lnTo>
                  <a:pt x="122123" y="251470"/>
                </a:lnTo>
                <a:lnTo>
                  <a:pt x="128990" y="245580"/>
                </a:lnTo>
                <a:lnTo>
                  <a:pt x="135474" y="239748"/>
                </a:lnTo>
                <a:lnTo>
                  <a:pt x="141702" y="233955"/>
                </a:lnTo>
                <a:lnTo>
                  <a:pt x="149664" y="224378"/>
                </a:lnTo>
                <a:lnTo>
                  <a:pt x="158782" y="212279"/>
                </a:lnTo>
                <a:lnTo>
                  <a:pt x="177167" y="186452"/>
                </a:lnTo>
                <a:lnTo>
                  <a:pt x="204493" y="146589"/>
                </a:lnTo>
                <a:lnTo>
                  <a:pt x="210574" y="137559"/>
                </a:lnTo>
                <a:lnTo>
                  <a:pt x="216534" y="126777"/>
                </a:lnTo>
                <a:lnTo>
                  <a:pt x="222411" y="114825"/>
                </a:lnTo>
                <a:lnTo>
                  <a:pt x="228235" y="102096"/>
                </a:lnTo>
                <a:lnTo>
                  <a:pt x="232117" y="91704"/>
                </a:lnTo>
                <a:lnTo>
                  <a:pt x="234706" y="82872"/>
                </a:lnTo>
                <a:lnTo>
                  <a:pt x="236432" y="75078"/>
                </a:lnTo>
                <a:lnTo>
                  <a:pt x="237581" y="67978"/>
                </a:lnTo>
                <a:lnTo>
                  <a:pt x="238348" y="61339"/>
                </a:lnTo>
                <a:lnTo>
                  <a:pt x="238860" y="55009"/>
                </a:lnTo>
                <a:lnTo>
                  <a:pt x="238248" y="48883"/>
                </a:lnTo>
                <a:lnTo>
                  <a:pt x="236888" y="42894"/>
                </a:lnTo>
                <a:lnTo>
                  <a:pt x="235028" y="36997"/>
                </a:lnTo>
                <a:lnTo>
                  <a:pt x="232836" y="32112"/>
                </a:lnTo>
                <a:lnTo>
                  <a:pt x="227861" y="24146"/>
                </a:lnTo>
                <a:lnTo>
                  <a:pt x="225014" y="17429"/>
                </a:lnTo>
                <a:lnTo>
                  <a:pt x="224255" y="14305"/>
                </a:lnTo>
                <a:lnTo>
                  <a:pt x="221844" y="11270"/>
                </a:lnTo>
                <a:lnTo>
                  <a:pt x="218332" y="8294"/>
                </a:lnTo>
                <a:lnTo>
                  <a:pt x="214085" y="5357"/>
                </a:lnTo>
                <a:lnTo>
                  <a:pt x="209349" y="3399"/>
                </a:lnTo>
                <a:lnTo>
                  <a:pt x="204287" y="2094"/>
                </a:lnTo>
                <a:lnTo>
                  <a:pt x="199007" y="1224"/>
                </a:lnTo>
                <a:lnTo>
                  <a:pt x="193582" y="644"/>
                </a:lnTo>
                <a:lnTo>
                  <a:pt x="188060" y="257"/>
                </a:lnTo>
                <a:lnTo>
                  <a:pt x="182474" y="0"/>
                </a:lnTo>
                <a:lnTo>
                  <a:pt x="176845" y="781"/>
                </a:lnTo>
                <a:lnTo>
                  <a:pt x="171187" y="2254"/>
                </a:lnTo>
                <a:lnTo>
                  <a:pt x="165511" y="4188"/>
                </a:lnTo>
                <a:lnTo>
                  <a:pt x="159821" y="5477"/>
                </a:lnTo>
                <a:lnTo>
                  <a:pt x="154123" y="6337"/>
                </a:lnTo>
                <a:lnTo>
                  <a:pt x="148419" y="6910"/>
                </a:lnTo>
                <a:lnTo>
                  <a:pt x="139855" y="9197"/>
                </a:lnTo>
                <a:lnTo>
                  <a:pt x="129382" y="12627"/>
                </a:lnTo>
                <a:lnTo>
                  <a:pt x="117638" y="16819"/>
                </a:lnTo>
                <a:lnTo>
                  <a:pt x="106951" y="21518"/>
                </a:lnTo>
                <a:lnTo>
                  <a:pt x="96969" y="26556"/>
                </a:lnTo>
                <a:lnTo>
                  <a:pt x="51287" y="594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"/>
          <p:cNvSpPr/>
          <p:nvPr/>
        </p:nvSpPr>
        <p:spPr>
          <a:xfrm>
            <a:off x="5926454" y="5134927"/>
            <a:ext cx="307163" cy="317184"/>
          </a:xfrm>
          <a:custGeom>
            <a:avLst/>
            <a:gdLst/>
            <a:ahLst/>
            <a:cxnLst/>
            <a:rect l="0" t="0" r="0" b="0"/>
            <a:pathLst>
              <a:path w="307163" h="317184">
                <a:moveTo>
                  <a:pt x="0" y="0"/>
                </a:moveTo>
                <a:lnTo>
                  <a:pt x="9103" y="4551"/>
                </a:lnTo>
                <a:lnTo>
                  <a:pt x="12736" y="8749"/>
                </a:lnTo>
                <a:lnTo>
                  <a:pt x="16111" y="14405"/>
                </a:lnTo>
                <a:lnTo>
                  <a:pt x="19313" y="21034"/>
                </a:lnTo>
                <a:lnTo>
                  <a:pt x="23353" y="27357"/>
                </a:lnTo>
                <a:lnTo>
                  <a:pt x="27952" y="33479"/>
                </a:lnTo>
                <a:lnTo>
                  <a:pt x="32922" y="39464"/>
                </a:lnTo>
                <a:lnTo>
                  <a:pt x="37188" y="49170"/>
                </a:lnTo>
                <a:lnTo>
                  <a:pt x="40985" y="61355"/>
                </a:lnTo>
                <a:lnTo>
                  <a:pt x="44469" y="75193"/>
                </a:lnTo>
                <a:lnTo>
                  <a:pt x="47744" y="90134"/>
                </a:lnTo>
                <a:lnTo>
                  <a:pt x="53922" y="121974"/>
                </a:lnTo>
                <a:lnTo>
                  <a:pt x="55951" y="135609"/>
                </a:lnTo>
                <a:lnTo>
                  <a:pt x="57304" y="147556"/>
                </a:lnTo>
                <a:lnTo>
                  <a:pt x="58205" y="158378"/>
                </a:lnTo>
                <a:lnTo>
                  <a:pt x="59758" y="171308"/>
                </a:lnTo>
                <a:lnTo>
                  <a:pt x="65543" y="213000"/>
                </a:lnTo>
                <a:lnTo>
                  <a:pt x="66556" y="222963"/>
                </a:lnTo>
                <a:lnTo>
                  <a:pt x="67230" y="231509"/>
                </a:lnTo>
                <a:lnTo>
                  <a:pt x="66728" y="241969"/>
                </a:lnTo>
                <a:lnTo>
                  <a:pt x="65441" y="253706"/>
                </a:lnTo>
                <a:lnTo>
                  <a:pt x="63630" y="266292"/>
                </a:lnTo>
                <a:lnTo>
                  <a:pt x="62423" y="275636"/>
                </a:lnTo>
                <a:lnTo>
                  <a:pt x="61618" y="282817"/>
                </a:lnTo>
                <a:lnTo>
                  <a:pt x="61081" y="288557"/>
                </a:lnTo>
                <a:lnTo>
                  <a:pt x="60723" y="294289"/>
                </a:lnTo>
                <a:lnTo>
                  <a:pt x="60220" y="308600"/>
                </a:lnTo>
                <a:lnTo>
                  <a:pt x="60149" y="309556"/>
                </a:lnTo>
                <a:lnTo>
                  <a:pt x="60102" y="309241"/>
                </a:lnTo>
                <a:lnTo>
                  <a:pt x="55485" y="304246"/>
                </a:lnTo>
                <a:lnTo>
                  <a:pt x="54135" y="301891"/>
                </a:lnTo>
                <a:lnTo>
                  <a:pt x="52635" y="296734"/>
                </a:lnTo>
                <a:lnTo>
                  <a:pt x="53188" y="287357"/>
                </a:lnTo>
                <a:lnTo>
                  <a:pt x="56342" y="256619"/>
                </a:lnTo>
                <a:lnTo>
                  <a:pt x="63473" y="201025"/>
                </a:lnTo>
                <a:lnTo>
                  <a:pt x="67080" y="182594"/>
                </a:lnTo>
                <a:lnTo>
                  <a:pt x="71390" y="164592"/>
                </a:lnTo>
                <a:lnTo>
                  <a:pt x="76169" y="146875"/>
                </a:lnTo>
                <a:lnTo>
                  <a:pt x="82212" y="130302"/>
                </a:lnTo>
                <a:lnTo>
                  <a:pt x="89098" y="114490"/>
                </a:lnTo>
                <a:lnTo>
                  <a:pt x="96547" y="99187"/>
                </a:lnTo>
                <a:lnTo>
                  <a:pt x="103417" y="87080"/>
                </a:lnTo>
                <a:lnTo>
                  <a:pt x="109903" y="77104"/>
                </a:lnTo>
                <a:lnTo>
                  <a:pt x="116131" y="68547"/>
                </a:lnTo>
                <a:lnTo>
                  <a:pt x="122188" y="60938"/>
                </a:lnTo>
                <a:lnTo>
                  <a:pt x="128132" y="53961"/>
                </a:lnTo>
                <a:lnTo>
                  <a:pt x="133999" y="47403"/>
                </a:lnTo>
                <a:lnTo>
                  <a:pt x="141720" y="40175"/>
                </a:lnTo>
                <a:lnTo>
                  <a:pt x="150678" y="32499"/>
                </a:lnTo>
                <a:lnTo>
                  <a:pt x="160460" y="24523"/>
                </a:lnTo>
                <a:lnTo>
                  <a:pt x="168885" y="18254"/>
                </a:lnTo>
                <a:lnTo>
                  <a:pt x="176408" y="13122"/>
                </a:lnTo>
                <a:lnTo>
                  <a:pt x="183328" y="8748"/>
                </a:lnTo>
                <a:lnTo>
                  <a:pt x="189847" y="5832"/>
                </a:lnTo>
                <a:lnTo>
                  <a:pt x="196097" y="3888"/>
                </a:lnTo>
                <a:lnTo>
                  <a:pt x="202169" y="2592"/>
                </a:lnTo>
                <a:lnTo>
                  <a:pt x="208122" y="2681"/>
                </a:lnTo>
                <a:lnTo>
                  <a:pt x="213996" y="3692"/>
                </a:lnTo>
                <a:lnTo>
                  <a:pt x="219817" y="5319"/>
                </a:lnTo>
                <a:lnTo>
                  <a:pt x="225602" y="6403"/>
                </a:lnTo>
                <a:lnTo>
                  <a:pt x="231364" y="7126"/>
                </a:lnTo>
                <a:lnTo>
                  <a:pt x="237110" y="7609"/>
                </a:lnTo>
                <a:lnTo>
                  <a:pt x="242846" y="9835"/>
                </a:lnTo>
                <a:lnTo>
                  <a:pt x="248575" y="13224"/>
                </a:lnTo>
                <a:lnTo>
                  <a:pt x="254299" y="17389"/>
                </a:lnTo>
                <a:lnTo>
                  <a:pt x="263200" y="24556"/>
                </a:lnTo>
                <a:lnTo>
                  <a:pt x="266907" y="27800"/>
                </a:lnTo>
                <a:lnTo>
                  <a:pt x="273566" y="36486"/>
                </a:lnTo>
                <a:lnTo>
                  <a:pt x="280653" y="47648"/>
                </a:lnTo>
                <a:lnTo>
                  <a:pt x="290152" y="62134"/>
                </a:lnTo>
                <a:lnTo>
                  <a:pt x="293448" y="69998"/>
                </a:lnTo>
                <a:lnTo>
                  <a:pt x="295644" y="78098"/>
                </a:lnTo>
                <a:lnTo>
                  <a:pt x="297109" y="86356"/>
                </a:lnTo>
                <a:lnTo>
                  <a:pt x="299038" y="94718"/>
                </a:lnTo>
                <a:lnTo>
                  <a:pt x="301277" y="103150"/>
                </a:lnTo>
                <a:lnTo>
                  <a:pt x="303721" y="111629"/>
                </a:lnTo>
                <a:lnTo>
                  <a:pt x="305351" y="120140"/>
                </a:lnTo>
                <a:lnTo>
                  <a:pt x="306438" y="128671"/>
                </a:lnTo>
                <a:lnTo>
                  <a:pt x="307162" y="137215"/>
                </a:lnTo>
                <a:lnTo>
                  <a:pt x="306693" y="145769"/>
                </a:lnTo>
                <a:lnTo>
                  <a:pt x="305427" y="154329"/>
                </a:lnTo>
                <a:lnTo>
                  <a:pt x="303630" y="162894"/>
                </a:lnTo>
                <a:lnTo>
                  <a:pt x="301480" y="180986"/>
                </a:lnTo>
                <a:lnTo>
                  <a:pt x="296552" y="234108"/>
                </a:lnTo>
                <a:lnTo>
                  <a:pt x="295809" y="255132"/>
                </a:lnTo>
                <a:lnTo>
                  <a:pt x="296266" y="271053"/>
                </a:lnTo>
                <a:lnTo>
                  <a:pt x="300038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3"/>
          <p:cNvSpPr/>
          <p:nvPr/>
        </p:nvSpPr>
        <p:spPr>
          <a:xfrm>
            <a:off x="6329522" y="5101095"/>
            <a:ext cx="307983" cy="745268"/>
          </a:xfrm>
          <a:custGeom>
            <a:avLst/>
            <a:gdLst/>
            <a:ahLst/>
            <a:cxnLst/>
            <a:rect l="0" t="0" r="0" b="0"/>
            <a:pathLst>
              <a:path w="307983" h="745268">
                <a:moveTo>
                  <a:pt x="274160" y="16687"/>
                </a:moveTo>
                <a:lnTo>
                  <a:pt x="260508" y="12137"/>
                </a:lnTo>
                <a:lnTo>
                  <a:pt x="254581" y="9843"/>
                </a:lnTo>
                <a:lnTo>
                  <a:pt x="248725" y="7362"/>
                </a:lnTo>
                <a:lnTo>
                  <a:pt x="242916" y="4756"/>
                </a:lnTo>
                <a:lnTo>
                  <a:pt x="235233" y="3018"/>
                </a:lnTo>
                <a:lnTo>
                  <a:pt x="226301" y="1859"/>
                </a:lnTo>
                <a:lnTo>
                  <a:pt x="216537" y="1086"/>
                </a:lnTo>
                <a:lnTo>
                  <a:pt x="208122" y="572"/>
                </a:lnTo>
                <a:lnTo>
                  <a:pt x="193693" y="0"/>
                </a:lnTo>
                <a:lnTo>
                  <a:pt x="185273" y="800"/>
                </a:lnTo>
                <a:lnTo>
                  <a:pt x="175849" y="2285"/>
                </a:lnTo>
                <a:lnTo>
                  <a:pt x="165757" y="4229"/>
                </a:lnTo>
                <a:lnTo>
                  <a:pt x="157124" y="6476"/>
                </a:lnTo>
                <a:lnTo>
                  <a:pt x="149464" y="8928"/>
                </a:lnTo>
                <a:lnTo>
                  <a:pt x="142451" y="11514"/>
                </a:lnTo>
                <a:lnTo>
                  <a:pt x="134919" y="15144"/>
                </a:lnTo>
                <a:lnTo>
                  <a:pt x="127040" y="19468"/>
                </a:lnTo>
                <a:lnTo>
                  <a:pt x="118930" y="24256"/>
                </a:lnTo>
                <a:lnTo>
                  <a:pt x="111618" y="29353"/>
                </a:lnTo>
                <a:lnTo>
                  <a:pt x="104839" y="34656"/>
                </a:lnTo>
                <a:lnTo>
                  <a:pt x="98414" y="40097"/>
                </a:lnTo>
                <a:lnTo>
                  <a:pt x="92226" y="46581"/>
                </a:lnTo>
                <a:lnTo>
                  <a:pt x="86196" y="53761"/>
                </a:lnTo>
                <a:lnTo>
                  <a:pt x="80271" y="61405"/>
                </a:lnTo>
                <a:lnTo>
                  <a:pt x="73463" y="69359"/>
                </a:lnTo>
                <a:lnTo>
                  <a:pt x="66067" y="77520"/>
                </a:lnTo>
                <a:lnTo>
                  <a:pt x="58279" y="85817"/>
                </a:lnTo>
                <a:lnTo>
                  <a:pt x="52134" y="93254"/>
                </a:lnTo>
                <a:lnTo>
                  <a:pt x="42767" y="106597"/>
                </a:lnTo>
                <a:lnTo>
                  <a:pt x="27588" y="129370"/>
                </a:lnTo>
                <a:lnTo>
                  <a:pt x="19157" y="145826"/>
                </a:lnTo>
                <a:lnTo>
                  <a:pt x="12236" y="162665"/>
                </a:lnTo>
                <a:lnTo>
                  <a:pt x="5984" y="179673"/>
                </a:lnTo>
                <a:lnTo>
                  <a:pt x="2571" y="196758"/>
                </a:lnTo>
                <a:lnTo>
                  <a:pt x="649" y="219901"/>
                </a:lnTo>
                <a:lnTo>
                  <a:pt x="80" y="238824"/>
                </a:lnTo>
                <a:lnTo>
                  <a:pt x="0" y="244788"/>
                </a:lnTo>
                <a:lnTo>
                  <a:pt x="1852" y="250670"/>
                </a:lnTo>
                <a:lnTo>
                  <a:pt x="8989" y="262284"/>
                </a:lnTo>
                <a:lnTo>
                  <a:pt x="23718" y="284084"/>
                </a:lnTo>
                <a:lnTo>
                  <a:pt x="32042" y="292693"/>
                </a:lnTo>
                <a:lnTo>
                  <a:pt x="35596" y="294988"/>
                </a:lnTo>
                <a:lnTo>
                  <a:pt x="44624" y="297539"/>
                </a:lnTo>
                <a:lnTo>
                  <a:pt x="49699" y="298219"/>
                </a:lnTo>
                <a:lnTo>
                  <a:pt x="54986" y="298673"/>
                </a:lnTo>
                <a:lnTo>
                  <a:pt x="60417" y="298975"/>
                </a:lnTo>
                <a:lnTo>
                  <a:pt x="65942" y="299177"/>
                </a:lnTo>
                <a:lnTo>
                  <a:pt x="71531" y="298358"/>
                </a:lnTo>
                <a:lnTo>
                  <a:pt x="77162" y="296860"/>
                </a:lnTo>
                <a:lnTo>
                  <a:pt x="82820" y="294909"/>
                </a:lnTo>
                <a:lnTo>
                  <a:pt x="88498" y="292656"/>
                </a:lnTo>
                <a:lnTo>
                  <a:pt x="94188" y="290201"/>
                </a:lnTo>
                <a:lnTo>
                  <a:pt x="99886" y="287612"/>
                </a:lnTo>
                <a:lnTo>
                  <a:pt x="105590" y="283029"/>
                </a:lnTo>
                <a:lnTo>
                  <a:pt x="111298" y="277116"/>
                </a:lnTo>
                <a:lnTo>
                  <a:pt x="117008" y="270316"/>
                </a:lnTo>
                <a:lnTo>
                  <a:pt x="122719" y="263879"/>
                </a:lnTo>
                <a:lnTo>
                  <a:pt x="134146" y="251645"/>
                </a:lnTo>
                <a:lnTo>
                  <a:pt x="139859" y="244763"/>
                </a:lnTo>
                <a:lnTo>
                  <a:pt x="145574" y="237318"/>
                </a:lnTo>
                <a:lnTo>
                  <a:pt x="151289" y="229497"/>
                </a:lnTo>
                <a:lnTo>
                  <a:pt x="162718" y="213187"/>
                </a:lnTo>
                <a:lnTo>
                  <a:pt x="168433" y="204837"/>
                </a:lnTo>
                <a:lnTo>
                  <a:pt x="175100" y="192603"/>
                </a:lnTo>
                <a:lnTo>
                  <a:pt x="182403" y="177779"/>
                </a:lnTo>
                <a:lnTo>
                  <a:pt x="190128" y="161229"/>
                </a:lnTo>
                <a:lnTo>
                  <a:pt x="196232" y="147339"/>
                </a:lnTo>
                <a:lnTo>
                  <a:pt x="205553" y="124284"/>
                </a:lnTo>
                <a:lnTo>
                  <a:pt x="210325" y="110326"/>
                </a:lnTo>
                <a:lnTo>
                  <a:pt x="220706" y="77037"/>
                </a:lnTo>
                <a:lnTo>
                  <a:pt x="229131" y="47637"/>
                </a:lnTo>
                <a:lnTo>
                  <a:pt x="234144" y="24727"/>
                </a:lnTo>
                <a:lnTo>
                  <a:pt x="234148" y="17285"/>
                </a:lnTo>
                <a:lnTo>
                  <a:pt x="231861" y="3047"/>
                </a:lnTo>
                <a:lnTo>
                  <a:pt x="230720" y="2831"/>
                </a:lnTo>
                <a:lnTo>
                  <a:pt x="229008" y="3640"/>
                </a:lnTo>
                <a:lnTo>
                  <a:pt x="226914" y="5131"/>
                </a:lnTo>
                <a:lnTo>
                  <a:pt x="226470" y="6126"/>
                </a:lnTo>
                <a:lnTo>
                  <a:pt x="227127" y="6789"/>
                </a:lnTo>
                <a:lnTo>
                  <a:pt x="228517" y="7231"/>
                </a:lnTo>
                <a:lnTo>
                  <a:pt x="229444" y="9431"/>
                </a:lnTo>
                <a:lnTo>
                  <a:pt x="231701" y="25438"/>
                </a:lnTo>
                <a:lnTo>
                  <a:pt x="235604" y="50104"/>
                </a:lnTo>
                <a:lnTo>
                  <a:pt x="237978" y="62777"/>
                </a:lnTo>
                <a:lnTo>
                  <a:pt x="243157" y="87019"/>
                </a:lnTo>
                <a:lnTo>
                  <a:pt x="248633" y="107954"/>
                </a:lnTo>
                <a:lnTo>
                  <a:pt x="264461" y="162879"/>
                </a:lnTo>
                <a:lnTo>
                  <a:pt x="270552" y="181776"/>
                </a:lnTo>
                <a:lnTo>
                  <a:pt x="284939" y="223093"/>
                </a:lnTo>
                <a:lnTo>
                  <a:pt x="289918" y="240968"/>
                </a:lnTo>
                <a:lnTo>
                  <a:pt x="293238" y="256696"/>
                </a:lnTo>
                <a:lnTo>
                  <a:pt x="295451" y="270990"/>
                </a:lnTo>
                <a:lnTo>
                  <a:pt x="300450" y="312273"/>
                </a:lnTo>
                <a:lnTo>
                  <a:pt x="303118" y="336617"/>
                </a:lnTo>
                <a:lnTo>
                  <a:pt x="304895" y="356656"/>
                </a:lnTo>
                <a:lnTo>
                  <a:pt x="306079" y="373826"/>
                </a:lnTo>
                <a:lnTo>
                  <a:pt x="306870" y="389082"/>
                </a:lnTo>
                <a:lnTo>
                  <a:pt x="307748" y="431433"/>
                </a:lnTo>
                <a:lnTo>
                  <a:pt x="307982" y="456062"/>
                </a:lnTo>
                <a:lnTo>
                  <a:pt x="307186" y="477244"/>
                </a:lnTo>
                <a:lnTo>
                  <a:pt x="305702" y="496128"/>
                </a:lnTo>
                <a:lnTo>
                  <a:pt x="303760" y="513479"/>
                </a:lnTo>
                <a:lnTo>
                  <a:pt x="301514" y="528857"/>
                </a:lnTo>
                <a:lnTo>
                  <a:pt x="299064" y="542919"/>
                </a:lnTo>
                <a:lnTo>
                  <a:pt x="296477" y="556103"/>
                </a:lnTo>
                <a:lnTo>
                  <a:pt x="288524" y="591073"/>
                </a:lnTo>
                <a:lnTo>
                  <a:pt x="283736" y="611066"/>
                </a:lnTo>
                <a:lnTo>
                  <a:pt x="278638" y="627252"/>
                </a:lnTo>
                <a:lnTo>
                  <a:pt x="273336" y="640901"/>
                </a:lnTo>
                <a:lnTo>
                  <a:pt x="267896" y="652857"/>
                </a:lnTo>
                <a:lnTo>
                  <a:pt x="262364" y="662733"/>
                </a:lnTo>
                <a:lnTo>
                  <a:pt x="256771" y="671222"/>
                </a:lnTo>
                <a:lnTo>
                  <a:pt x="251137" y="678786"/>
                </a:lnTo>
                <a:lnTo>
                  <a:pt x="244524" y="686686"/>
                </a:lnTo>
                <a:lnTo>
                  <a:pt x="237257" y="694811"/>
                </a:lnTo>
                <a:lnTo>
                  <a:pt x="229556" y="703085"/>
                </a:lnTo>
                <a:lnTo>
                  <a:pt x="222516" y="709553"/>
                </a:lnTo>
                <a:lnTo>
                  <a:pt x="215918" y="714818"/>
                </a:lnTo>
                <a:lnTo>
                  <a:pt x="202555" y="724160"/>
                </a:lnTo>
                <a:lnTo>
                  <a:pt x="187091" y="734662"/>
                </a:lnTo>
                <a:lnTo>
                  <a:pt x="179919" y="738224"/>
                </a:lnTo>
                <a:lnTo>
                  <a:pt x="173233" y="740600"/>
                </a:lnTo>
                <a:lnTo>
                  <a:pt x="166871" y="742183"/>
                </a:lnTo>
                <a:lnTo>
                  <a:pt x="159771" y="743238"/>
                </a:lnTo>
                <a:lnTo>
                  <a:pt x="152181" y="743942"/>
                </a:lnTo>
                <a:lnTo>
                  <a:pt x="144263" y="744412"/>
                </a:lnTo>
                <a:lnTo>
                  <a:pt x="127846" y="744933"/>
                </a:lnTo>
                <a:lnTo>
                  <a:pt x="98574" y="745267"/>
                </a:lnTo>
                <a:lnTo>
                  <a:pt x="92332" y="744342"/>
                </a:lnTo>
                <a:lnTo>
                  <a:pt x="86267" y="742773"/>
                </a:lnTo>
                <a:lnTo>
                  <a:pt x="80318" y="740775"/>
                </a:lnTo>
                <a:lnTo>
                  <a:pt x="74447" y="738490"/>
                </a:lnTo>
                <a:lnTo>
                  <a:pt x="68628" y="736014"/>
                </a:lnTo>
                <a:lnTo>
                  <a:pt x="62844" y="733411"/>
                </a:lnTo>
                <a:lnTo>
                  <a:pt x="58035" y="729771"/>
                </a:lnTo>
                <a:lnTo>
                  <a:pt x="50152" y="720646"/>
                </a:lnTo>
                <a:lnTo>
                  <a:pt x="43474" y="707700"/>
                </a:lnTo>
                <a:lnTo>
                  <a:pt x="38283" y="692422"/>
                </a:lnTo>
                <a:lnTo>
                  <a:pt x="36898" y="684347"/>
                </a:lnTo>
                <a:lnTo>
                  <a:pt x="34130" y="659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"/>
          <p:cNvSpPr/>
          <p:nvPr/>
        </p:nvSpPr>
        <p:spPr>
          <a:xfrm>
            <a:off x="6740842" y="4989639"/>
            <a:ext cx="994411" cy="409189"/>
          </a:xfrm>
          <a:custGeom>
            <a:avLst/>
            <a:gdLst/>
            <a:ahLst/>
            <a:cxnLst/>
            <a:rect l="0" t="0" r="0" b="0"/>
            <a:pathLst>
              <a:path w="994411" h="409189">
                <a:moveTo>
                  <a:pt x="0" y="85281"/>
                </a:moveTo>
                <a:lnTo>
                  <a:pt x="4551" y="94383"/>
                </a:lnTo>
                <a:lnTo>
                  <a:pt x="6785" y="103931"/>
                </a:lnTo>
                <a:lnTo>
                  <a:pt x="7381" y="109144"/>
                </a:lnTo>
                <a:lnTo>
                  <a:pt x="9683" y="116430"/>
                </a:lnTo>
                <a:lnTo>
                  <a:pt x="13123" y="125097"/>
                </a:lnTo>
                <a:lnTo>
                  <a:pt x="21073" y="142982"/>
                </a:lnTo>
                <a:lnTo>
                  <a:pt x="27781" y="157280"/>
                </a:lnTo>
                <a:lnTo>
                  <a:pt x="30903" y="165666"/>
                </a:lnTo>
                <a:lnTo>
                  <a:pt x="33937" y="175066"/>
                </a:lnTo>
                <a:lnTo>
                  <a:pt x="36913" y="185143"/>
                </a:lnTo>
                <a:lnTo>
                  <a:pt x="40800" y="201385"/>
                </a:lnTo>
                <a:lnTo>
                  <a:pt x="50201" y="244833"/>
                </a:lnTo>
                <a:lnTo>
                  <a:pt x="53470" y="263086"/>
                </a:lnTo>
                <a:lnTo>
                  <a:pt x="55649" y="278113"/>
                </a:lnTo>
                <a:lnTo>
                  <a:pt x="57102" y="290988"/>
                </a:lnTo>
                <a:lnTo>
                  <a:pt x="58070" y="302429"/>
                </a:lnTo>
                <a:lnTo>
                  <a:pt x="58716" y="312913"/>
                </a:lnTo>
                <a:lnTo>
                  <a:pt x="59147" y="322761"/>
                </a:lnTo>
                <a:lnTo>
                  <a:pt x="60387" y="331231"/>
                </a:lnTo>
                <a:lnTo>
                  <a:pt x="62166" y="338783"/>
                </a:lnTo>
                <a:lnTo>
                  <a:pt x="64303" y="345722"/>
                </a:lnTo>
                <a:lnTo>
                  <a:pt x="66682" y="352253"/>
                </a:lnTo>
                <a:lnTo>
                  <a:pt x="71864" y="364590"/>
                </a:lnTo>
                <a:lnTo>
                  <a:pt x="74802" y="376423"/>
                </a:lnTo>
                <a:lnTo>
                  <a:pt x="76107" y="387080"/>
                </a:lnTo>
                <a:lnTo>
                  <a:pt x="76843" y="398434"/>
                </a:lnTo>
                <a:lnTo>
                  <a:pt x="77016" y="404800"/>
                </a:lnTo>
                <a:lnTo>
                  <a:pt x="76109" y="406878"/>
                </a:lnTo>
                <a:lnTo>
                  <a:pt x="74552" y="408264"/>
                </a:lnTo>
                <a:lnTo>
                  <a:pt x="72561" y="409188"/>
                </a:lnTo>
                <a:lnTo>
                  <a:pt x="70281" y="408851"/>
                </a:lnTo>
                <a:lnTo>
                  <a:pt x="65209" y="405937"/>
                </a:lnTo>
                <a:lnTo>
                  <a:pt x="63475" y="403827"/>
                </a:lnTo>
                <a:lnTo>
                  <a:pt x="62319" y="401467"/>
                </a:lnTo>
                <a:lnTo>
                  <a:pt x="61548" y="398942"/>
                </a:lnTo>
                <a:lnTo>
                  <a:pt x="60464" y="386285"/>
                </a:lnTo>
                <a:lnTo>
                  <a:pt x="60143" y="356818"/>
                </a:lnTo>
                <a:lnTo>
                  <a:pt x="60048" y="327026"/>
                </a:lnTo>
                <a:lnTo>
                  <a:pt x="60987" y="314072"/>
                </a:lnTo>
                <a:lnTo>
                  <a:pt x="62565" y="298768"/>
                </a:lnTo>
                <a:lnTo>
                  <a:pt x="64571" y="281898"/>
                </a:lnTo>
                <a:lnTo>
                  <a:pt x="66860" y="267794"/>
                </a:lnTo>
                <a:lnTo>
                  <a:pt x="69338" y="255533"/>
                </a:lnTo>
                <a:lnTo>
                  <a:pt x="71942" y="244502"/>
                </a:lnTo>
                <a:lnTo>
                  <a:pt x="75584" y="234291"/>
                </a:lnTo>
                <a:lnTo>
                  <a:pt x="79917" y="224626"/>
                </a:lnTo>
                <a:lnTo>
                  <a:pt x="84711" y="215325"/>
                </a:lnTo>
                <a:lnTo>
                  <a:pt x="89811" y="203409"/>
                </a:lnTo>
                <a:lnTo>
                  <a:pt x="95117" y="189751"/>
                </a:lnTo>
                <a:lnTo>
                  <a:pt x="100559" y="174930"/>
                </a:lnTo>
                <a:lnTo>
                  <a:pt x="106092" y="163144"/>
                </a:lnTo>
                <a:lnTo>
                  <a:pt x="111685" y="153382"/>
                </a:lnTo>
                <a:lnTo>
                  <a:pt x="134351" y="119476"/>
                </a:lnTo>
                <a:lnTo>
                  <a:pt x="140050" y="111887"/>
                </a:lnTo>
                <a:lnTo>
                  <a:pt x="145754" y="104924"/>
                </a:lnTo>
                <a:lnTo>
                  <a:pt x="151462" y="98376"/>
                </a:lnTo>
                <a:lnTo>
                  <a:pt x="167964" y="86021"/>
                </a:lnTo>
                <a:lnTo>
                  <a:pt x="186093" y="75132"/>
                </a:lnTo>
                <a:lnTo>
                  <a:pt x="206057" y="64600"/>
                </a:lnTo>
                <a:lnTo>
                  <a:pt x="214771" y="61801"/>
                </a:lnTo>
                <a:lnTo>
                  <a:pt x="229582" y="60227"/>
                </a:lnTo>
                <a:lnTo>
                  <a:pt x="234018" y="60958"/>
                </a:lnTo>
                <a:lnTo>
                  <a:pt x="241486" y="64310"/>
                </a:lnTo>
                <a:lnTo>
                  <a:pt x="251045" y="71553"/>
                </a:lnTo>
                <a:lnTo>
                  <a:pt x="259910" y="84283"/>
                </a:lnTo>
                <a:lnTo>
                  <a:pt x="263152" y="94680"/>
                </a:lnTo>
                <a:lnTo>
                  <a:pt x="264018" y="100119"/>
                </a:lnTo>
                <a:lnTo>
                  <a:pt x="266500" y="107555"/>
                </a:lnTo>
                <a:lnTo>
                  <a:pt x="270059" y="116323"/>
                </a:lnTo>
                <a:lnTo>
                  <a:pt x="274337" y="125978"/>
                </a:lnTo>
                <a:lnTo>
                  <a:pt x="278141" y="138130"/>
                </a:lnTo>
                <a:lnTo>
                  <a:pt x="281630" y="151946"/>
                </a:lnTo>
                <a:lnTo>
                  <a:pt x="284909" y="166872"/>
                </a:lnTo>
                <a:lnTo>
                  <a:pt x="287094" y="179679"/>
                </a:lnTo>
                <a:lnTo>
                  <a:pt x="288551" y="191076"/>
                </a:lnTo>
                <a:lnTo>
                  <a:pt x="289522" y="201531"/>
                </a:lnTo>
                <a:lnTo>
                  <a:pt x="291122" y="211358"/>
                </a:lnTo>
                <a:lnTo>
                  <a:pt x="293141" y="220767"/>
                </a:lnTo>
                <a:lnTo>
                  <a:pt x="303226" y="260951"/>
                </a:lnTo>
                <a:lnTo>
                  <a:pt x="305973" y="270022"/>
                </a:lnTo>
                <a:lnTo>
                  <a:pt x="308757" y="277974"/>
                </a:lnTo>
                <a:lnTo>
                  <a:pt x="311566" y="285180"/>
                </a:lnTo>
                <a:lnTo>
                  <a:pt x="313438" y="292842"/>
                </a:lnTo>
                <a:lnTo>
                  <a:pt x="314687" y="300807"/>
                </a:lnTo>
                <a:lnTo>
                  <a:pt x="315518" y="308975"/>
                </a:lnTo>
                <a:lnTo>
                  <a:pt x="318983" y="320591"/>
                </a:lnTo>
                <a:lnTo>
                  <a:pt x="325603" y="331785"/>
                </a:lnTo>
                <a:lnTo>
                  <a:pt x="331368" y="340105"/>
                </a:lnTo>
                <a:lnTo>
                  <a:pt x="338070" y="349461"/>
                </a:lnTo>
                <a:lnTo>
                  <a:pt x="343490" y="356651"/>
                </a:lnTo>
                <a:lnTo>
                  <a:pt x="352052" y="367180"/>
                </a:lnTo>
                <a:lnTo>
                  <a:pt x="355669" y="370369"/>
                </a:lnTo>
                <a:lnTo>
                  <a:pt x="362228" y="373911"/>
                </a:lnTo>
                <a:lnTo>
                  <a:pt x="368317" y="375486"/>
                </a:lnTo>
                <a:lnTo>
                  <a:pt x="395983" y="376672"/>
                </a:lnTo>
                <a:lnTo>
                  <a:pt x="399244" y="375744"/>
                </a:lnTo>
                <a:lnTo>
                  <a:pt x="405407" y="372173"/>
                </a:lnTo>
                <a:lnTo>
                  <a:pt x="411321" y="364871"/>
                </a:lnTo>
                <a:lnTo>
                  <a:pt x="419030" y="352418"/>
                </a:lnTo>
                <a:lnTo>
                  <a:pt x="431980" y="331009"/>
                </a:lnTo>
                <a:lnTo>
                  <a:pt x="438482" y="316727"/>
                </a:lnTo>
                <a:lnTo>
                  <a:pt x="444721" y="300538"/>
                </a:lnTo>
                <a:lnTo>
                  <a:pt x="450786" y="283078"/>
                </a:lnTo>
                <a:lnTo>
                  <a:pt x="462605" y="245898"/>
                </a:lnTo>
                <a:lnTo>
                  <a:pt x="477429" y="197641"/>
                </a:lnTo>
                <a:lnTo>
                  <a:pt x="481162" y="185905"/>
                </a:lnTo>
                <a:lnTo>
                  <a:pt x="483652" y="175224"/>
                </a:lnTo>
                <a:lnTo>
                  <a:pt x="485313" y="165245"/>
                </a:lnTo>
                <a:lnTo>
                  <a:pt x="486419" y="155735"/>
                </a:lnTo>
                <a:lnTo>
                  <a:pt x="488110" y="146538"/>
                </a:lnTo>
                <a:lnTo>
                  <a:pt x="490189" y="137549"/>
                </a:lnTo>
                <a:lnTo>
                  <a:pt x="492528" y="128698"/>
                </a:lnTo>
                <a:lnTo>
                  <a:pt x="495039" y="115178"/>
                </a:lnTo>
                <a:lnTo>
                  <a:pt x="502173" y="68316"/>
                </a:lnTo>
                <a:lnTo>
                  <a:pt x="504176" y="58055"/>
                </a:lnTo>
                <a:lnTo>
                  <a:pt x="505662" y="62368"/>
                </a:lnTo>
                <a:lnTo>
                  <a:pt x="507606" y="71910"/>
                </a:lnTo>
                <a:lnTo>
                  <a:pt x="509854" y="84940"/>
                </a:lnTo>
                <a:lnTo>
                  <a:pt x="511353" y="95531"/>
                </a:lnTo>
                <a:lnTo>
                  <a:pt x="512352" y="104496"/>
                </a:lnTo>
                <a:lnTo>
                  <a:pt x="513018" y="112379"/>
                </a:lnTo>
                <a:lnTo>
                  <a:pt x="514415" y="122396"/>
                </a:lnTo>
                <a:lnTo>
                  <a:pt x="518506" y="146226"/>
                </a:lnTo>
                <a:lnTo>
                  <a:pt x="520931" y="157344"/>
                </a:lnTo>
                <a:lnTo>
                  <a:pt x="523499" y="167612"/>
                </a:lnTo>
                <a:lnTo>
                  <a:pt x="526165" y="177316"/>
                </a:lnTo>
                <a:lnTo>
                  <a:pt x="531666" y="195718"/>
                </a:lnTo>
                <a:lnTo>
                  <a:pt x="534467" y="204625"/>
                </a:lnTo>
                <a:lnTo>
                  <a:pt x="538239" y="212469"/>
                </a:lnTo>
                <a:lnTo>
                  <a:pt x="542659" y="219603"/>
                </a:lnTo>
                <a:lnTo>
                  <a:pt x="547510" y="226264"/>
                </a:lnTo>
                <a:lnTo>
                  <a:pt x="555440" y="238745"/>
                </a:lnTo>
                <a:lnTo>
                  <a:pt x="562140" y="249690"/>
                </a:lnTo>
                <a:lnTo>
                  <a:pt x="572220" y="262159"/>
                </a:lnTo>
                <a:lnTo>
                  <a:pt x="581662" y="272161"/>
                </a:lnTo>
                <a:lnTo>
                  <a:pt x="586847" y="275590"/>
                </a:lnTo>
                <a:lnTo>
                  <a:pt x="614502" y="286096"/>
                </a:lnTo>
                <a:lnTo>
                  <a:pt x="625855" y="288832"/>
                </a:lnTo>
                <a:lnTo>
                  <a:pt x="653303" y="290828"/>
                </a:lnTo>
                <a:lnTo>
                  <a:pt x="658421" y="290892"/>
                </a:lnTo>
                <a:lnTo>
                  <a:pt x="669186" y="288424"/>
                </a:lnTo>
                <a:lnTo>
                  <a:pt x="674724" y="286432"/>
                </a:lnTo>
                <a:lnTo>
                  <a:pt x="685958" y="279139"/>
                </a:lnTo>
                <a:lnTo>
                  <a:pt x="697300" y="269547"/>
                </a:lnTo>
                <a:lnTo>
                  <a:pt x="708691" y="258934"/>
                </a:lnTo>
                <a:lnTo>
                  <a:pt x="725815" y="242249"/>
                </a:lnTo>
                <a:lnTo>
                  <a:pt x="730574" y="235646"/>
                </a:lnTo>
                <a:lnTo>
                  <a:pt x="734700" y="228387"/>
                </a:lnTo>
                <a:lnTo>
                  <a:pt x="738403" y="220690"/>
                </a:lnTo>
                <a:lnTo>
                  <a:pt x="743729" y="210796"/>
                </a:lnTo>
                <a:lnTo>
                  <a:pt x="757266" y="187103"/>
                </a:lnTo>
                <a:lnTo>
                  <a:pt x="762972" y="176022"/>
                </a:lnTo>
                <a:lnTo>
                  <a:pt x="767728" y="165778"/>
                </a:lnTo>
                <a:lnTo>
                  <a:pt x="771852" y="156090"/>
                </a:lnTo>
                <a:lnTo>
                  <a:pt x="775553" y="146774"/>
                </a:lnTo>
                <a:lnTo>
                  <a:pt x="782205" y="128804"/>
                </a:lnTo>
                <a:lnTo>
                  <a:pt x="791305" y="102621"/>
                </a:lnTo>
                <a:lnTo>
                  <a:pt x="794237" y="94936"/>
                </a:lnTo>
                <a:lnTo>
                  <a:pt x="797144" y="87908"/>
                </a:lnTo>
                <a:lnTo>
                  <a:pt x="800034" y="81316"/>
                </a:lnTo>
                <a:lnTo>
                  <a:pt x="801961" y="74066"/>
                </a:lnTo>
                <a:lnTo>
                  <a:pt x="803246" y="66374"/>
                </a:lnTo>
                <a:lnTo>
                  <a:pt x="804102" y="58388"/>
                </a:lnTo>
                <a:lnTo>
                  <a:pt x="804674" y="51160"/>
                </a:lnTo>
                <a:lnTo>
                  <a:pt x="805053" y="44436"/>
                </a:lnTo>
                <a:lnTo>
                  <a:pt x="805477" y="31885"/>
                </a:lnTo>
                <a:lnTo>
                  <a:pt x="805665" y="19957"/>
                </a:lnTo>
                <a:lnTo>
                  <a:pt x="804762" y="16014"/>
                </a:lnTo>
                <a:lnTo>
                  <a:pt x="803209" y="13385"/>
                </a:lnTo>
                <a:lnTo>
                  <a:pt x="790211" y="1055"/>
                </a:lnTo>
                <a:lnTo>
                  <a:pt x="788745" y="556"/>
                </a:lnTo>
                <a:lnTo>
                  <a:pt x="784576" y="0"/>
                </a:lnTo>
                <a:lnTo>
                  <a:pt x="777008" y="2293"/>
                </a:lnTo>
                <a:lnTo>
                  <a:pt x="768247" y="6487"/>
                </a:lnTo>
                <a:lnTo>
                  <a:pt x="761179" y="11527"/>
                </a:lnTo>
                <a:lnTo>
                  <a:pt x="756055" y="17061"/>
                </a:lnTo>
                <a:lnTo>
                  <a:pt x="749782" y="24561"/>
                </a:lnTo>
                <a:lnTo>
                  <a:pt x="742742" y="33371"/>
                </a:lnTo>
                <a:lnTo>
                  <a:pt x="737096" y="42101"/>
                </a:lnTo>
                <a:lnTo>
                  <a:pt x="732380" y="50780"/>
                </a:lnTo>
                <a:lnTo>
                  <a:pt x="728284" y="59422"/>
                </a:lnTo>
                <a:lnTo>
                  <a:pt x="718652" y="81726"/>
                </a:lnTo>
                <a:lnTo>
                  <a:pt x="713416" y="94341"/>
                </a:lnTo>
                <a:lnTo>
                  <a:pt x="708973" y="108466"/>
                </a:lnTo>
                <a:lnTo>
                  <a:pt x="705059" y="123597"/>
                </a:lnTo>
                <a:lnTo>
                  <a:pt x="701497" y="139400"/>
                </a:lnTo>
                <a:lnTo>
                  <a:pt x="700075" y="151840"/>
                </a:lnTo>
                <a:lnTo>
                  <a:pt x="700079" y="162039"/>
                </a:lnTo>
                <a:lnTo>
                  <a:pt x="701035" y="170743"/>
                </a:lnTo>
                <a:lnTo>
                  <a:pt x="701671" y="178450"/>
                </a:lnTo>
                <a:lnTo>
                  <a:pt x="702096" y="185494"/>
                </a:lnTo>
                <a:lnTo>
                  <a:pt x="702379" y="192094"/>
                </a:lnTo>
                <a:lnTo>
                  <a:pt x="705233" y="204508"/>
                </a:lnTo>
                <a:lnTo>
                  <a:pt x="707328" y="210485"/>
                </a:lnTo>
                <a:lnTo>
                  <a:pt x="711582" y="217328"/>
                </a:lnTo>
                <a:lnTo>
                  <a:pt x="717276" y="224748"/>
                </a:lnTo>
                <a:lnTo>
                  <a:pt x="729316" y="238706"/>
                </a:lnTo>
                <a:lnTo>
                  <a:pt x="737844" y="248085"/>
                </a:lnTo>
                <a:lnTo>
                  <a:pt x="749888" y="255428"/>
                </a:lnTo>
                <a:lnTo>
                  <a:pt x="757101" y="258720"/>
                </a:lnTo>
                <a:lnTo>
                  <a:pt x="772735" y="262377"/>
                </a:lnTo>
                <a:lnTo>
                  <a:pt x="801503" y="264725"/>
                </a:lnTo>
                <a:lnTo>
                  <a:pt x="819671" y="265132"/>
                </a:lnTo>
                <a:lnTo>
                  <a:pt x="850674" y="258425"/>
                </a:lnTo>
                <a:lnTo>
                  <a:pt x="870838" y="253356"/>
                </a:lnTo>
                <a:lnTo>
                  <a:pt x="882501" y="247814"/>
                </a:lnTo>
                <a:lnTo>
                  <a:pt x="895039" y="240309"/>
                </a:lnTo>
                <a:lnTo>
                  <a:pt x="908160" y="231495"/>
                </a:lnTo>
                <a:lnTo>
                  <a:pt x="917861" y="223714"/>
                </a:lnTo>
                <a:lnTo>
                  <a:pt x="925279" y="216622"/>
                </a:lnTo>
                <a:lnTo>
                  <a:pt x="931178" y="209989"/>
                </a:lnTo>
                <a:lnTo>
                  <a:pt x="942812" y="197539"/>
                </a:lnTo>
                <a:lnTo>
                  <a:pt x="965803" y="174025"/>
                </a:lnTo>
                <a:lnTo>
                  <a:pt x="970576" y="167303"/>
                </a:lnTo>
                <a:lnTo>
                  <a:pt x="974711" y="159965"/>
                </a:lnTo>
                <a:lnTo>
                  <a:pt x="978420" y="152215"/>
                </a:lnTo>
                <a:lnTo>
                  <a:pt x="981845" y="144191"/>
                </a:lnTo>
                <a:lnTo>
                  <a:pt x="985081" y="135984"/>
                </a:lnTo>
                <a:lnTo>
                  <a:pt x="994410" y="1109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"/>
          <p:cNvSpPr/>
          <p:nvPr/>
        </p:nvSpPr>
        <p:spPr>
          <a:xfrm>
            <a:off x="7769542" y="4922268"/>
            <a:ext cx="351474" cy="335346"/>
          </a:xfrm>
          <a:custGeom>
            <a:avLst/>
            <a:gdLst/>
            <a:ahLst/>
            <a:cxnLst/>
            <a:rect l="0" t="0" r="0" b="0"/>
            <a:pathLst>
              <a:path w="351474" h="335346">
                <a:moveTo>
                  <a:pt x="0" y="75499"/>
                </a:moveTo>
                <a:lnTo>
                  <a:pt x="0" y="30193"/>
                </a:lnTo>
                <a:lnTo>
                  <a:pt x="953" y="30055"/>
                </a:lnTo>
                <a:lnTo>
                  <a:pt x="4551" y="34982"/>
                </a:lnTo>
                <a:lnTo>
                  <a:pt x="5891" y="40867"/>
                </a:lnTo>
                <a:lnTo>
                  <a:pt x="6785" y="48601"/>
                </a:lnTo>
                <a:lnTo>
                  <a:pt x="7381" y="57567"/>
                </a:lnTo>
                <a:lnTo>
                  <a:pt x="7778" y="66402"/>
                </a:lnTo>
                <a:lnTo>
                  <a:pt x="8220" y="83838"/>
                </a:lnTo>
                <a:lnTo>
                  <a:pt x="10955" y="121433"/>
                </a:lnTo>
                <a:lnTo>
                  <a:pt x="14395" y="165447"/>
                </a:lnTo>
                <a:lnTo>
                  <a:pt x="15923" y="194534"/>
                </a:lnTo>
                <a:lnTo>
                  <a:pt x="16602" y="216986"/>
                </a:lnTo>
                <a:lnTo>
                  <a:pt x="17074" y="263535"/>
                </a:lnTo>
                <a:lnTo>
                  <a:pt x="17145" y="335345"/>
                </a:lnTo>
                <a:lnTo>
                  <a:pt x="17145" y="296087"/>
                </a:lnTo>
                <a:lnTo>
                  <a:pt x="18098" y="288280"/>
                </a:lnTo>
                <a:lnTo>
                  <a:pt x="19685" y="280218"/>
                </a:lnTo>
                <a:lnTo>
                  <a:pt x="29077" y="242196"/>
                </a:lnTo>
                <a:lnTo>
                  <a:pt x="33672" y="226636"/>
                </a:lnTo>
                <a:lnTo>
                  <a:pt x="46398" y="186486"/>
                </a:lnTo>
                <a:lnTo>
                  <a:pt x="53792" y="165683"/>
                </a:lnTo>
                <a:lnTo>
                  <a:pt x="69628" y="124788"/>
                </a:lnTo>
                <a:lnTo>
                  <a:pt x="76898" y="108359"/>
                </a:lnTo>
                <a:lnTo>
                  <a:pt x="83650" y="94548"/>
                </a:lnTo>
                <a:lnTo>
                  <a:pt x="90058" y="82483"/>
                </a:lnTo>
                <a:lnTo>
                  <a:pt x="95281" y="71583"/>
                </a:lnTo>
                <a:lnTo>
                  <a:pt x="99716" y="61458"/>
                </a:lnTo>
                <a:lnTo>
                  <a:pt x="103624" y="51851"/>
                </a:lnTo>
                <a:lnTo>
                  <a:pt x="110040" y="42589"/>
                </a:lnTo>
                <a:lnTo>
                  <a:pt x="118128" y="33557"/>
                </a:lnTo>
                <a:lnTo>
                  <a:pt x="127330" y="24677"/>
                </a:lnTo>
                <a:lnTo>
                  <a:pt x="134416" y="18758"/>
                </a:lnTo>
                <a:lnTo>
                  <a:pt x="144830" y="12181"/>
                </a:lnTo>
                <a:lnTo>
                  <a:pt x="155175" y="6717"/>
                </a:lnTo>
                <a:lnTo>
                  <a:pt x="160599" y="3927"/>
                </a:lnTo>
                <a:lnTo>
                  <a:pt x="166121" y="2067"/>
                </a:lnTo>
                <a:lnTo>
                  <a:pt x="171708" y="827"/>
                </a:lnTo>
                <a:lnTo>
                  <a:pt x="177338" y="0"/>
                </a:lnTo>
                <a:lnTo>
                  <a:pt x="181090" y="401"/>
                </a:lnTo>
                <a:lnTo>
                  <a:pt x="183592" y="1621"/>
                </a:lnTo>
                <a:lnTo>
                  <a:pt x="185260" y="3387"/>
                </a:lnTo>
                <a:lnTo>
                  <a:pt x="192192" y="7889"/>
                </a:lnTo>
                <a:lnTo>
                  <a:pt x="196709" y="10424"/>
                </a:lnTo>
                <a:lnTo>
                  <a:pt x="204267" y="18319"/>
                </a:lnTo>
                <a:lnTo>
                  <a:pt x="207614" y="23092"/>
                </a:lnTo>
                <a:lnTo>
                  <a:pt x="210800" y="29131"/>
                </a:lnTo>
                <a:lnTo>
                  <a:pt x="213876" y="36015"/>
                </a:lnTo>
                <a:lnTo>
                  <a:pt x="216879" y="43461"/>
                </a:lnTo>
                <a:lnTo>
                  <a:pt x="218880" y="51283"/>
                </a:lnTo>
                <a:lnTo>
                  <a:pt x="220216" y="59355"/>
                </a:lnTo>
                <a:lnTo>
                  <a:pt x="221105" y="67594"/>
                </a:lnTo>
                <a:lnTo>
                  <a:pt x="221698" y="76897"/>
                </a:lnTo>
                <a:lnTo>
                  <a:pt x="222094" y="86908"/>
                </a:lnTo>
                <a:lnTo>
                  <a:pt x="222650" y="116662"/>
                </a:lnTo>
                <a:lnTo>
                  <a:pt x="222729" y="125801"/>
                </a:lnTo>
                <a:lnTo>
                  <a:pt x="224686" y="144277"/>
                </a:lnTo>
                <a:lnTo>
                  <a:pt x="231941" y="197824"/>
                </a:lnTo>
                <a:lnTo>
                  <a:pt x="235590" y="220867"/>
                </a:lnTo>
                <a:lnTo>
                  <a:pt x="238975" y="240038"/>
                </a:lnTo>
                <a:lnTo>
                  <a:pt x="242185" y="256629"/>
                </a:lnTo>
                <a:lnTo>
                  <a:pt x="246229" y="268643"/>
                </a:lnTo>
                <a:lnTo>
                  <a:pt x="250831" y="277604"/>
                </a:lnTo>
                <a:lnTo>
                  <a:pt x="255803" y="284531"/>
                </a:lnTo>
                <a:lnTo>
                  <a:pt x="263868" y="294767"/>
                </a:lnTo>
                <a:lnTo>
                  <a:pt x="270627" y="302491"/>
                </a:lnTo>
                <a:lnTo>
                  <a:pt x="276807" y="309100"/>
                </a:lnTo>
                <a:lnTo>
                  <a:pt x="279788" y="310290"/>
                </a:lnTo>
                <a:lnTo>
                  <a:pt x="282727" y="310132"/>
                </a:lnTo>
                <a:lnTo>
                  <a:pt x="285640" y="309073"/>
                </a:lnTo>
                <a:lnTo>
                  <a:pt x="293957" y="307898"/>
                </a:lnTo>
                <a:lnTo>
                  <a:pt x="298840" y="307584"/>
                </a:lnTo>
                <a:lnTo>
                  <a:pt x="303049" y="305470"/>
                </a:lnTo>
                <a:lnTo>
                  <a:pt x="306808" y="302156"/>
                </a:lnTo>
                <a:lnTo>
                  <a:pt x="314476" y="293393"/>
                </a:lnTo>
                <a:lnTo>
                  <a:pt x="324236" y="283148"/>
                </a:lnTo>
                <a:lnTo>
                  <a:pt x="328552" y="277749"/>
                </a:lnTo>
                <a:lnTo>
                  <a:pt x="332382" y="272245"/>
                </a:lnTo>
                <a:lnTo>
                  <a:pt x="339178" y="262002"/>
                </a:lnTo>
                <a:lnTo>
                  <a:pt x="342324" y="257937"/>
                </a:lnTo>
                <a:lnTo>
                  <a:pt x="351473" y="2469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6"/>
          <p:cNvSpPr/>
          <p:nvPr/>
        </p:nvSpPr>
        <p:spPr>
          <a:xfrm>
            <a:off x="8249602" y="4663440"/>
            <a:ext cx="240031" cy="572336"/>
          </a:xfrm>
          <a:custGeom>
            <a:avLst/>
            <a:gdLst/>
            <a:ahLst/>
            <a:cxnLst/>
            <a:rect l="0" t="0" r="0" b="0"/>
            <a:pathLst>
              <a:path w="240031" h="572336">
                <a:moveTo>
                  <a:pt x="0" y="0"/>
                </a:moveTo>
                <a:lnTo>
                  <a:pt x="0" y="4551"/>
                </a:lnTo>
                <a:lnTo>
                  <a:pt x="2540" y="19485"/>
                </a:lnTo>
                <a:lnTo>
                  <a:pt x="4551" y="30135"/>
                </a:lnTo>
                <a:lnTo>
                  <a:pt x="6785" y="47048"/>
                </a:lnTo>
                <a:lnTo>
                  <a:pt x="7382" y="54225"/>
                </a:lnTo>
                <a:lnTo>
                  <a:pt x="8043" y="97760"/>
                </a:lnTo>
                <a:lnTo>
                  <a:pt x="8563" y="354369"/>
                </a:lnTo>
                <a:lnTo>
                  <a:pt x="9518" y="368644"/>
                </a:lnTo>
                <a:lnTo>
                  <a:pt x="11108" y="381970"/>
                </a:lnTo>
                <a:lnTo>
                  <a:pt x="13120" y="394664"/>
                </a:lnTo>
                <a:lnTo>
                  <a:pt x="14462" y="406936"/>
                </a:lnTo>
                <a:lnTo>
                  <a:pt x="15357" y="418929"/>
                </a:lnTo>
                <a:lnTo>
                  <a:pt x="15953" y="430733"/>
                </a:lnTo>
                <a:lnTo>
                  <a:pt x="18256" y="444317"/>
                </a:lnTo>
                <a:lnTo>
                  <a:pt x="21695" y="459089"/>
                </a:lnTo>
                <a:lnTo>
                  <a:pt x="29645" y="487884"/>
                </a:lnTo>
                <a:lnTo>
                  <a:pt x="36354" y="510207"/>
                </a:lnTo>
                <a:lnTo>
                  <a:pt x="40429" y="520161"/>
                </a:lnTo>
                <a:lnTo>
                  <a:pt x="45049" y="529653"/>
                </a:lnTo>
                <a:lnTo>
                  <a:pt x="50036" y="538840"/>
                </a:lnTo>
                <a:lnTo>
                  <a:pt x="54312" y="545917"/>
                </a:lnTo>
                <a:lnTo>
                  <a:pt x="61603" y="556320"/>
                </a:lnTo>
                <a:lnTo>
                  <a:pt x="68019" y="564118"/>
                </a:lnTo>
                <a:lnTo>
                  <a:pt x="71063" y="567531"/>
                </a:lnTo>
                <a:lnTo>
                  <a:pt x="74998" y="569806"/>
                </a:lnTo>
                <a:lnTo>
                  <a:pt x="79527" y="571323"/>
                </a:lnTo>
                <a:lnTo>
                  <a:pt x="84451" y="572335"/>
                </a:lnTo>
                <a:lnTo>
                  <a:pt x="88685" y="572057"/>
                </a:lnTo>
                <a:lnTo>
                  <a:pt x="92461" y="570918"/>
                </a:lnTo>
                <a:lnTo>
                  <a:pt x="99197" y="567113"/>
                </a:lnTo>
                <a:lnTo>
                  <a:pt x="105365" y="562248"/>
                </a:lnTo>
                <a:lnTo>
                  <a:pt x="109297" y="559617"/>
                </a:lnTo>
                <a:lnTo>
                  <a:pt x="113821" y="556910"/>
                </a:lnTo>
                <a:lnTo>
                  <a:pt x="118743" y="554153"/>
                </a:lnTo>
                <a:lnTo>
                  <a:pt x="125834" y="548506"/>
                </a:lnTo>
                <a:lnTo>
                  <a:pt x="134373" y="540931"/>
                </a:lnTo>
                <a:lnTo>
                  <a:pt x="143874" y="532070"/>
                </a:lnTo>
                <a:lnTo>
                  <a:pt x="153066" y="520448"/>
                </a:lnTo>
                <a:lnTo>
                  <a:pt x="162052" y="506985"/>
                </a:lnTo>
                <a:lnTo>
                  <a:pt x="170900" y="492295"/>
                </a:lnTo>
                <a:lnTo>
                  <a:pt x="181561" y="472977"/>
                </a:lnTo>
                <a:lnTo>
                  <a:pt x="222730" y="393853"/>
                </a:lnTo>
                <a:lnTo>
                  <a:pt x="228497" y="382584"/>
                </a:lnTo>
                <a:lnTo>
                  <a:pt x="234904" y="364982"/>
                </a:lnTo>
                <a:lnTo>
                  <a:pt x="24003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"/>
          <p:cNvSpPr/>
          <p:nvPr/>
        </p:nvSpPr>
        <p:spPr>
          <a:xfrm>
            <a:off x="8138159" y="4740592"/>
            <a:ext cx="471489" cy="197169"/>
          </a:xfrm>
          <a:custGeom>
            <a:avLst/>
            <a:gdLst/>
            <a:ahLst/>
            <a:cxnLst/>
            <a:rect l="0" t="0" r="0" b="0"/>
            <a:pathLst>
              <a:path w="471489" h="197169">
                <a:moveTo>
                  <a:pt x="0" y="197168"/>
                </a:moveTo>
                <a:lnTo>
                  <a:pt x="13654" y="188066"/>
                </a:lnTo>
                <a:lnTo>
                  <a:pt x="18627" y="184432"/>
                </a:lnTo>
                <a:lnTo>
                  <a:pt x="22896" y="181057"/>
                </a:lnTo>
                <a:lnTo>
                  <a:pt x="26694" y="177855"/>
                </a:lnTo>
                <a:lnTo>
                  <a:pt x="35994" y="171757"/>
                </a:lnTo>
                <a:lnTo>
                  <a:pt x="47431" y="165872"/>
                </a:lnTo>
                <a:lnTo>
                  <a:pt x="62038" y="160080"/>
                </a:lnTo>
                <a:lnTo>
                  <a:pt x="146592" y="123132"/>
                </a:lnTo>
                <a:lnTo>
                  <a:pt x="212769" y="96174"/>
                </a:lnTo>
                <a:lnTo>
                  <a:pt x="244425" y="82114"/>
                </a:lnTo>
                <a:lnTo>
                  <a:pt x="258200" y="76650"/>
                </a:lnTo>
                <a:lnTo>
                  <a:pt x="271194" y="72055"/>
                </a:lnTo>
                <a:lnTo>
                  <a:pt x="283665" y="68040"/>
                </a:lnTo>
                <a:lnTo>
                  <a:pt x="300553" y="61552"/>
                </a:lnTo>
                <a:lnTo>
                  <a:pt x="374012" y="31385"/>
                </a:lnTo>
                <a:lnTo>
                  <a:pt x="386501" y="26639"/>
                </a:lnTo>
                <a:lnTo>
                  <a:pt x="396733" y="22522"/>
                </a:lnTo>
                <a:lnTo>
                  <a:pt x="405459" y="18825"/>
                </a:lnTo>
                <a:lnTo>
                  <a:pt x="413181" y="15408"/>
                </a:lnTo>
                <a:lnTo>
                  <a:pt x="421186" y="12177"/>
                </a:lnTo>
                <a:lnTo>
                  <a:pt x="437702" y="6047"/>
                </a:lnTo>
                <a:lnTo>
                  <a:pt x="449488" y="2687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Angle-Angle-Side (AAS)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two angles and a non-included side of one triangle are congruent to the corresponding parts of another triangle, then the triangles are congruent.</a:t>
            </a:r>
            <a:endParaRPr lang="en-US" dirty="0"/>
          </a:p>
        </p:txBody>
      </p:sp>
      <p:sp>
        <p:nvSpPr>
          <p:cNvPr id="4" name="SMARTPenAnnotation22"/>
          <p:cNvSpPr/>
          <p:nvPr/>
        </p:nvSpPr>
        <p:spPr>
          <a:xfrm>
            <a:off x="3551872" y="3047420"/>
            <a:ext cx="1739604" cy="2027501"/>
          </a:xfrm>
          <a:custGeom>
            <a:avLst/>
            <a:gdLst/>
            <a:ahLst/>
            <a:cxnLst/>
            <a:rect l="0" t="0" r="0" b="0"/>
            <a:pathLst>
              <a:path w="1739604" h="2027501">
                <a:moveTo>
                  <a:pt x="25717" y="2018927"/>
                </a:moveTo>
                <a:lnTo>
                  <a:pt x="24765" y="1982839"/>
                </a:lnTo>
                <a:lnTo>
                  <a:pt x="18336" y="1941538"/>
                </a:lnTo>
                <a:lnTo>
                  <a:pt x="24224" y="1880239"/>
                </a:lnTo>
                <a:lnTo>
                  <a:pt x="29182" y="1822668"/>
                </a:lnTo>
                <a:lnTo>
                  <a:pt x="32020" y="1765966"/>
                </a:lnTo>
                <a:lnTo>
                  <a:pt x="33281" y="1710285"/>
                </a:lnTo>
                <a:lnTo>
                  <a:pt x="33842" y="1650613"/>
                </a:lnTo>
                <a:lnTo>
                  <a:pt x="36631" y="1601867"/>
                </a:lnTo>
                <a:lnTo>
                  <a:pt x="40093" y="1556389"/>
                </a:lnTo>
                <a:lnTo>
                  <a:pt x="41631" y="1501253"/>
                </a:lnTo>
                <a:lnTo>
                  <a:pt x="44855" y="1454522"/>
                </a:lnTo>
                <a:lnTo>
                  <a:pt x="49463" y="1408988"/>
                </a:lnTo>
                <a:lnTo>
                  <a:pt x="57412" y="1323855"/>
                </a:lnTo>
                <a:lnTo>
                  <a:pt x="62981" y="1276301"/>
                </a:lnTo>
                <a:lnTo>
                  <a:pt x="66921" y="1216595"/>
                </a:lnTo>
                <a:lnTo>
                  <a:pt x="72237" y="1173524"/>
                </a:lnTo>
                <a:lnTo>
                  <a:pt x="123542" y="827628"/>
                </a:lnTo>
                <a:lnTo>
                  <a:pt x="137606" y="757050"/>
                </a:lnTo>
                <a:lnTo>
                  <a:pt x="153651" y="688091"/>
                </a:lnTo>
                <a:lnTo>
                  <a:pt x="183542" y="569242"/>
                </a:lnTo>
                <a:lnTo>
                  <a:pt x="207629" y="466393"/>
                </a:lnTo>
                <a:lnTo>
                  <a:pt x="223725" y="406574"/>
                </a:lnTo>
                <a:lnTo>
                  <a:pt x="242943" y="348239"/>
                </a:lnTo>
                <a:lnTo>
                  <a:pt x="261327" y="296276"/>
                </a:lnTo>
                <a:lnTo>
                  <a:pt x="277984" y="245603"/>
                </a:lnTo>
                <a:lnTo>
                  <a:pt x="301308" y="187014"/>
                </a:lnTo>
                <a:lnTo>
                  <a:pt x="330544" y="121537"/>
                </a:lnTo>
                <a:lnTo>
                  <a:pt x="358659" y="58989"/>
                </a:lnTo>
                <a:lnTo>
                  <a:pt x="383416" y="18459"/>
                </a:lnTo>
                <a:lnTo>
                  <a:pt x="387056" y="13769"/>
                </a:lnTo>
                <a:lnTo>
                  <a:pt x="390435" y="10643"/>
                </a:lnTo>
                <a:lnTo>
                  <a:pt x="393640" y="8558"/>
                </a:lnTo>
                <a:lnTo>
                  <a:pt x="399741" y="5290"/>
                </a:lnTo>
                <a:lnTo>
                  <a:pt x="405628" y="662"/>
                </a:lnTo>
                <a:lnTo>
                  <a:pt x="409483" y="0"/>
                </a:lnTo>
                <a:lnTo>
                  <a:pt x="445320" y="4831"/>
                </a:lnTo>
                <a:lnTo>
                  <a:pt x="485763" y="19919"/>
                </a:lnTo>
                <a:lnTo>
                  <a:pt x="536743" y="62850"/>
                </a:lnTo>
                <a:lnTo>
                  <a:pt x="556228" y="78544"/>
                </a:lnTo>
                <a:lnTo>
                  <a:pt x="574066" y="91766"/>
                </a:lnTo>
                <a:lnTo>
                  <a:pt x="614677" y="131642"/>
                </a:lnTo>
                <a:lnTo>
                  <a:pt x="644411" y="164463"/>
                </a:lnTo>
                <a:lnTo>
                  <a:pt x="694492" y="208982"/>
                </a:lnTo>
                <a:lnTo>
                  <a:pt x="762353" y="271702"/>
                </a:lnTo>
                <a:lnTo>
                  <a:pt x="810883" y="318495"/>
                </a:lnTo>
                <a:lnTo>
                  <a:pt x="848938" y="354302"/>
                </a:lnTo>
                <a:lnTo>
                  <a:pt x="880081" y="376460"/>
                </a:lnTo>
                <a:lnTo>
                  <a:pt x="925450" y="423580"/>
                </a:lnTo>
                <a:lnTo>
                  <a:pt x="960586" y="456444"/>
                </a:lnTo>
                <a:lnTo>
                  <a:pt x="1005095" y="496767"/>
                </a:lnTo>
                <a:lnTo>
                  <a:pt x="1047101" y="533739"/>
                </a:lnTo>
                <a:lnTo>
                  <a:pt x="1085456" y="571761"/>
                </a:lnTo>
                <a:lnTo>
                  <a:pt x="1131559" y="623032"/>
                </a:lnTo>
                <a:lnTo>
                  <a:pt x="1178557" y="675054"/>
                </a:lnTo>
                <a:lnTo>
                  <a:pt x="1231534" y="732060"/>
                </a:lnTo>
                <a:lnTo>
                  <a:pt x="1284363" y="790671"/>
                </a:lnTo>
                <a:lnTo>
                  <a:pt x="1373734" y="883407"/>
                </a:lnTo>
                <a:lnTo>
                  <a:pt x="1404455" y="916156"/>
                </a:lnTo>
                <a:lnTo>
                  <a:pt x="1435413" y="947514"/>
                </a:lnTo>
                <a:lnTo>
                  <a:pt x="1522376" y="1032393"/>
                </a:lnTo>
                <a:lnTo>
                  <a:pt x="1574284" y="1086964"/>
                </a:lnTo>
                <a:lnTo>
                  <a:pt x="1622693" y="1130789"/>
                </a:lnTo>
                <a:lnTo>
                  <a:pt x="1710985" y="1218194"/>
                </a:lnTo>
                <a:lnTo>
                  <a:pt x="1737407" y="1240609"/>
                </a:lnTo>
                <a:lnTo>
                  <a:pt x="1739296" y="1244779"/>
                </a:lnTo>
                <a:lnTo>
                  <a:pt x="1739603" y="1248511"/>
                </a:lnTo>
                <a:lnTo>
                  <a:pt x="1738856" y="1251951"/>
                </a:lnTo>
                <a:lnTo>
                  <a:pt x="1735485" y="1258314"/>
                </a:lnTo>
                <a:lnTo>
                  <a:pt x="1733252" y="1260392"/>
                </a:lnTo>
                <a:lnTo>
                  <a:pt x="1730812" y="1261777"/>
                </a:lnTo>
                <a:lnTo>
                  <a:pt x="1728232" y="1262701"/>
                </a:lnTo>
                <a:lnTo>
                  <a:pt x="1726512" y="1264269"/>
                </a:lnTo>
                <a:lnTo>
                  <a:pt x="1725366" y="1266266"/>
                </a:lnTo>
                <a:lnTo>
                  <a:pt x="1724601" y="1268551"/>
                </a:lnTo>
                <a:lnTo>
                  <a:pt x="1722187" y="1270074"/>
                </a:lnTo>
                <a:lnTo>
                  <a:pt x="1708734" y="1274122"/>
                </a:lnTo>
                <a:lnTo>
                  <a:pt x="1684151" y="1289052"/>
                </a:lnTo>
                <a:lnTo>
                  <a:pt x="1679980" y="1292313"/>
                </a:lnTo>
                <a:lnTo>
                  <a:pt x="1675294" y="1294488"/>
                </a:lnTo>
                <a:lnTo>
                  <a:pt x="1626337" y="1313096"/>
                </a:lnTo>
                <a:lnTo>
                  <a:pt x="1579898" y="1332907"/>
                </a:lnTo>
                <a:lnTo>
                  <a:pt x="1531921" y="1352348"/>
                </a:lnTo>
                <a:lnTo>
                  <a:pt x="1482819" y="1377587"/>
                </a:lnTo>
                <a:lnTo>
                  <a:pt x="1419212" y="1400681"/>
                </a:lnTo>
                <a:lnTo>
                  <a:pt x="1369938" y="1421088"/>
                </a:lnTo>
                <a:lnTo>
                  <a:pt x="1315969" y="1444280"/>
                </a:lnTo>
                <a:lnTo>
                  <a:pt x="1262151" y="1467125"/>
                </a:lnTo>
                <a:lnTo>
                  <a:pt x="1214831" y="1485643"/>
                </a:lnTo>
                <a:lnTo>
                  <a:pt x="1166612" y="1506587"/>
                </a:lnTo>
                <a:lnTo>
                  <a:pt x="1126824" y="1522616"/>
                </a:lnTo>
                <a:lnTo>
                  <a:pt x="1105546" y="1530890"/>
                </a:lnTo>
                <a:lnTo>
                  <a:pt x="1010784" y="1573104"/>
                </a:lnTo>
                <a:lnTo>
                  <a:pt x="697552" y="1714297"/>
                </a:lnTo>
                <a:lnTo>
                  <a:pt x="662202" y="1731068"/>
                </a:lnTo>
                <a:lnTo>
                  <a:pt x="611494" y="1755734"/>
                </a:lnTo>
                <a:lnTo>
                  <a:pt x="566733" y="1776222"/>
                </a:lnTo>
                <a:lnTo>
                  <a:pt x="511045" y="1804863"/>
                </a:lnTo>
                <a:lnTo>
                  <a:pt x="463609" y="1828448"/>
                </a:lnTo>
                <a:lnTo>
                  <a:pt x="411541" y="1854469"/>
                </a:lnTo>
                <a:lnTo>
                  <a:pt x="360480" y="1875352"/>
                </a:lnTo>
                <a:lnTo>
                  <a:pt x="306618" y="1897647"/>
                </a:lnTo>
                <a:lnTo>
                  <a:pt x="263273" y="1918453"/>
                </a:lnTo>
                <a:lnTo>
                  <a:pt x="242740" y="1925694"/>
                </a:lnTo>
                <a:lnTo>
                  <a:pt x="195007" y="1948334"/>
                </a:lnTo>
                <a:lnTo>
                  <a:pt x="170916" y="1961392"/>
                </a:lnTo>
                <a:lnTo>
                  <a:pt x="123643" y="1979000"/>
                </a:lnTo>
                <a:lnTo>
                  <a:pt x="100453" y="1991539"/>
                </a:lnTo>
                <a:lnTo>
                  <a:pt x="80820" y="2006325"/>
                </a:lnTo>
                <a:lnTo>
                  <a:pt x="71677" y="2010113"/>
                </a:lnTo>
                <a:lnTo>
                  <a:pt x="65830" y="2014375"/>
                </a:lnTo>
                <a:lnTo>
                  <a:pt x="61984" y="2015893"/>
                </a:lnTo>
                <a:lnTo>
                  <a:pt x="48422" y="2018980"/>
                </a:lnTo>
                <a:lnTo>
                  <a:pt x="37948" y="2024552"/>
                </a:lnTo>
                <a:lnTo>
                  <a:pt x="31789" y="2026190"/>
                </a:lnTo>
                <a:lnTo>
                  <a:pt x="0" y="2027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"/>
          <p:cNvSpPr/>
          <p:nvPr/>
        </p:nvSpPr>
        <p:spPr>
          <a:xfrm>
            <a:off x="5532120" y="3326421"/>
            <a:ext cx="1610386" cy="1645630"/>
          </a:xfrm>
          <a:custGeom>
            <a:avLst/>
            <a:gdLst/>
            <a:ahLst/>
            <a:cxnLst/>
            <a:rect l="0" t="0" r="0" b="0"/>
            <a:pathLst>
              <a:path w="1610386" h="1645630">
                <a:moveTo>
                  <a:pt x="0" y="976974"/>
                </a:moveTo>
                <a:lnTo>
                  <a:pt x="0" y="969593"/>
                </a:lnTo>
                <a:lnTo>
                  <a:pt x="49018" y="935240"/>
                </a:lnTo>
                <a:lnTo>
                  <a:pt x="95452" y="904641"/>
                </a:lnTo>
                <a:lnTo>
                  <a:pt x="217532" y="823375"/>
                </a:lnTo>
                <a:lnTo>
                  <a:pt x="274163" y="783930"/>
                </a:lnTo>
                <a:lnTo>
                  <a:pt x="372607" y="712041"/>
                </a:lnTo>
                <a:lnTo>
                  <a:pt x="409125" y="687458"/>
                </a:lnTo>
                <a:lnTo>
                  <a:pt x="442819" y="666373"/>
                </a:lnTo>
                <a:lnTo>
                  <a:pt x="486368" y="637951"/>
                </a:lnTo>
                <a:lnTo>
                  <a:pt x="617751" y="548548"/>
                </a:lnTo>
                <a:lnTo>
                  <a:pt x="652381" y="526530"/>
                </a:lnTo>
                <a:lnTo>
                  <a:pt x="716667" y="481819"/>
                </a:lnTo>
                <a:lnTo>
                  <a:pt x="814771" y="413052"/>
                </a:lnTo>
                <a:lnTo>
                  <a:pt x="1181451" y="159858"/>
                </a:lnTo>
                <a:lnTo>
                  <a:pt x="1221973" y="134097"/>
                </a:lnTo>
                <a:lnTo>
                  <a:pt x="1312719" y="80074"/>
                </a:lnTo>
                <a:lnTo>
                  <a:pt x="1348539" y="59953"/>
                </a:lnTo>
                <a:lnTo>
                  <a:pt x="1377181" y="44634"/>
                </a:lnTo>
                <a:lnTo>
                  <a:pt x="1443716" y="10911"/>
                </a:lnTo>
                <a:lnTo>
                  <a:pt x="1461119" y="4688"/>
                </a:lnTo>
                <a:lnTo>
                  <a:pt x="1489139" y="0"/>
                </a:lnTo>
                <a:lnTo>
                  <a:pt x="1490917" y="856"/>
                </a:lnTo>
                <a:lnTo>
                  <a:pt x="1495432" y="4346"/>
                </a:lnTo>
                <a:lnTo>
                  <a:pt x="1503329" y="16217"/>
                </a:lnTo>
                <a:lnTo>
                  <a:pt x="1506346" y="26413"/>
                </a:lnTo>
                <a:lnTo>
                  <a:pt x="1507151" y="31799"/>
                </a:lnTo>
                <a:lnTo>
                  <a:pt x="1505504" y="42864"/>
                </a:lnTo>
                <a:lnTo>
                  <a:pt x="1503732" y="48481"/>
                </a:lnTo>
                <a:lnTo>
                  <a:pt x="1498114" y="99782"/>
                </a:lnTo>
                <a:lnTo>
                  <a:pt x="1488348" y="136316"/>
                </a:lnTo>
                <a:lnTo>
                  <a:pt x="1485400" y="181708"/>
                </a:lnTo>
                <a:lnTo>
                  <a:pt x="1484614" y="212482"/>
                </a:lnTo>
                <a:lnTo>
                  <a:pt x="1483138" y="239665"/>
                </a:lnTo>
                <a:lnTo>
                  <a:pt x="1478957" y="287648"/>
                </a:lnTo>
                <a:lnTo>
                  <a:pt x="1479004" y="326120"/>
                </a:lnTo>
                <a:lnTo>
                  <a:pt x="1481846" y="369473"/>
                </a:lnTo>
                <a:lnTo>
                  <a:pt x="1483837" y="435152"/>
                </a:lnTo>
                <a:lnTo>
                  <a:pt x="1488887" y="518725"/>
                </a:lnTo>
                <a:lnTo>
                  <a:pt x="1490402" y="556455"/>
                </a:lnTo>
                <a:lnTo>
                  <a:pt x="1504908" y="717438"/>
                </a:lnTo>
                <a:lnTo>
                  <a:pt x="1521722" y="887149"/>
                </a:lnTo>
                <a:lnTo>
                  <a:pt x="1528173" y="938004"/>
                </a:lnTo>
                <a:lnTo>
                  <a:pt x="1531675" y="977116"/>
                </a:lnTo>
                <a:lnTo>
                  <a:pt x="1536187" y="1025911"/>
                </a:lnTo>
                <a:lnTo>
                  <a:pt x="1542857" y="1074924"/>
                </a:lnTo>
                <a:lnTo>
                  <a:pt x="1562677" y="1229728"/>
                </a:lnTo>
                <a:lnTo>
                  <a:pt x="1583790" y="1373809"/>
                </a:lnTo>
                <a:lnTo>
                  <a:pt x="1587355" y="1403455"/>
                </a:lnTo>
                <a:lnTo>
                  <a:pt x="1589732" y="1427030"/>
                </a:lnTo>
                <a:lnTo>
                  <a:pt x="1597452" y="1486244"/>
                </a:lnTo>
                <a:lnTo>
                  <a:pt x="1602178" y="1519370"/>
                </a:lnTo>
                <a:lnTo>
                  <a:pt x="1607429" y="1568876"/>
                </a:lnTo>
                <a:lnTo>
                  <a:pt x="1610385" y="1615902"/>
                </a:lnTo>
                <a:lnTo>
                  <a:pt x="1610123" y="1632417"/>
                </a:lnTo>
                <a:lnTo>
                  <a:pt x="1608721" y="1636821"/>
                </a:lnTo>
                <a:lnTo>
                  <a:pt x="1603057" y="16456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"/>
          <p:cNvSpPr/>
          <p:nvPr/>
        </p:nvSpPr>
        <p:spPr>
          <a:xfrm>
            <a:off x="5574982" y="4303395"/>
            <a:ext cx="1584616" cy="770322"/>
          </a:xfrm>
          <a:custGeom>
            <a:avLst/>
            <a:gdLst/>
            <a:ahLst/>
            <a:cxnLst/>
            <a:rect l="0" t="0" r="0" b="0"/>
            <a:pathLst>
              <a:path w="1584616" h="770322">
                <a:moveTo>
                  <a:pt x="0" y="0"/>
                </a:moveTo>
                <a:lnTo>
                  <a:pt x="46006" y="19312"/>
                </a:lnTo>
                <a:lnTo>
                  <a:pt x="87193" y="41637"/>
                </a:lnTo>
                <a:lnTo>
                  <a:pt x="136542" y="67400"/>
                </a:lnTo>
                <a:lnTo>
                  <a:pt x="171038" y="84938"/>
                </a:lnTo>
                <a:lnTo>
                  <a:pt x="196893" y="99488"/>
                </a:lnTo>
                <a:lnTo>
                  <a:pt x="247886" y="132665"/>
                </a:lnTo>
                <a:lnTo>
                  <a:pt x="286702" y="154984"/>
                </a:lnTo>
                <a:lnTo>
                  <a:pt x="322333" y="173662"/>
                </a:lnTo>
                <a:lnTo>
                  <a:pt x="414315" y="220002"/>
                </a:lnTo>
                <a:lnTo>
                  <a:pt x="448621" y="241715"/>
                </a:lnTo>
                <a:lnTo>
                  <a:pt x="482916" y="261696"/>
                </a:lnTo>
                <a:lnTo>
                  <a:pt x="637061" y="344305"/>
                </a:lnTo>
                <a:lnTo>
                  <a:pt x="665725" y="360669"/>
                </a:lnTo>
                <a:lnTo>
                  <a:pt x="712121" y="385087"/>
                </a:lnTo>
                <a:lnTo>
                  <a:pt x="740495" y="399600"/>
                </a:lnTo>
                <a:lnTo>
                  <a:pt x="784721" y="420805"/>
                </a:lnTo>
                <a:lnTo>
                  <a:pt x="831315" y="443453"/>
                </a:lnTo>
                <a:lnTo>
                  <a:pt x="865758" y="462228"/>
                </a:lnTo>
                <a:lnTo>
                  <a:pt x="910254" y="482396"/>
                </a:lnTo>
                <a:lnTo>
                  <a:pt x="949387" y="499195"/>
                </a:lnTo>
                <a:lnTo>
                  <a:pt x="989005" y="519362"/>
                </a:lnTo>
                <a:lnTo>
                  <a:pt x="1028838" y="535945"/>
                </a:lnTo>
                <a:lnTo>
                  <a:pt x="1048795" y="543034"/>
                </a:lnTo>
                <a:lnTo>
                  <a:pt x="1081148" y="557285"/>
                </a:lnTo>
                <a:lnTo>
                  <a:pt x="1226773" y="625736"/>
                </a:lnTo>
                <a:lnTo>
                  <a:pt x="1275984" y="646413"/>
                </a:lnTo>
                <a:lnTo>
                  <a:pt x="1297671" y="655912"/>
                </a:lnTo>
                <a:lnTo>
                  <a:pt x="1337923" y="678595"/>
                </a:lnTo>
                <a:lnTo>
                  <a:pt x="1382732" y="700000"/>
                </a:lnTo>
                <a:lnTo>
                  <a:pt x="1421071" y="716580"/>
                </a:lnTo>
                <a:lnTo>
                  <a:pt x="1463728" y="733655"/>
                </a:lnTo>
                <a:lnTo>
                  <a:pt x="1485893" y="742206"/>
                </a:lnTo>
                <a:lnTo>
                  <a:pt x="1490658" y="743407"/>
                </a:lnTo>
                <a:lnTo>
                  <a:pt x="1498492" y="747280"/>
                </a:lnTo>
                <a:lnTo>
                  <a:pt x="1514251" y="759336"/>
                </a:lnTo>
                <a:lnTo>
                  <a:pt x="1520091" y="761345"/>
                </a:lnTo>
                <a:lnTo>
                  <a:pt x="1534464" y="762741"/>
                </a:lnTo>
                <a:lnTo>
                  <a:pt x="1537327" y="762811"/>
                </a:lnTo>
                <a:lnTo>
                  <a:pt x="1540187" y="763811"/>
                </a:lnTo>
                <a:lnTo>
                  <a:pt x="1548763" y="768816"/>
                </a:lnTo>
                <a:lnTo>
                  <a:pt x="1554479" y="770321"/>
                </a:lnTo>
                <a:lnTo>
                  <a:pt x="1557337" y="769770"/>
                </a:lnTo>
                <a:lnTo>
                  <a:pt x="1567074" y="764038"/>
                </a:lnTo>
                <a:lnTo>
                  <a:pt x="1568015" y="758354"/>
                </a:lnTo>
                <a:lnTo>
                  <a:pt x="1568619" y="743735"/>
                </a:lnTo>
                <a:lnTo>
                  <a:pt x="1569621" y="741568"/>
                </a:lnTo>
                <a:lnTo>
                  <a:pt x="1571241" y="740124"/>
                </a:lnTo>
                <a:lnTo>
                  <a:pt x="1573274" y="739161"/>
                </a:lnTo>
                <a:lnTo>
                  <a:pt x="1574630" y="736614"/>
                </a:lnTo>
                <a:lnTo>
                  <a:pt x="1581534" y="713541"/>
                </a:lnTo>
                <a:lnTo>
                  <a:pt x="1584615" y="701534"/>
                </a:lnTo>
                <a:lnTo>
                  <a:pt x="1580978" y="678291"/>
                </a:lnTo>
                <a:lnTo>
                  <a:pt x="1581497" y="663095"/>
                </a:lnTo>
                <a:lnTo>
                  <a:pt x="1582969" y="656375"/>
                </a:lnTo>
                <a:lnTo>
                  <a:pt x="1582998" y="649991"/>
                </a:lnTo>
                <a:lnTo>
                  <a:pt x="1578741" y="628596"/>
                </a:lnTo>
                <a:lnTo>
                  <a:pt x="1577340" y="608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"/>
          <p:cNvSpPr/>
          <p:nvPr/>
        </p:nvSpPr>
        <p:spPr>
          <a:xfrm>
            <a:off x="3586162" y="4706420"/>
            <a:ext cx="368618" cy="231341"/>
          </a:xfrm>
          <a:custGeom>
            <a:avLst/>
            <a:gdLst/>
            <a:ahLst/>
            <a:cxnLst/>
            <a:rect l="0" t="0" r="0" b="0"/>
            <a:pathLst>
              <a:path w="368618" h="231341">
                <a:moveTo>
                  <a:pt x="0" y="51317"/>
                </a:moveTo>
                <a:lnTo>
                  <a:pt x="13652" y="42216"/>
                </a:lnTo>
                <a:lnTo>
                  <a:pt x="22895" y="35207"/>
                </a:lnTo>
                <a:lnTo>
                  <a:pt x="31131" y="28917"/>
                </a:lnTo>
                <a:lnTo>
                  <a:pt x="41141" y="22946"/>
                </a:lnTo>
                <a:lnTo>
                  <a:pt x="51940" y="17118"/>
                </a:lnTo>
                <a:lnTo>
                  <a:pt x="57486" y="14230"/>
                </a:lnTo>
                <a:lnTo>
                  <a:pt x="68730" y="11021"/>
                </a:lnTo>
                <a:lnTo>
                  <a:pt x="80077" y="8643"/>
                </a:lnTo>
                <a:lnTo>
                  <a:pt x="91470" y="4411"/>
                </a:lnTo>
                <a:lnTo>
                  <a:pt x="102883" y="1895"/>
                </a:lnTo>
                <a:lnTo>
                  <a:pt x="108593" y="1224"/>
                </a:lnTo>
                <a:lnTo>
                  <a:pt x="118116" y="777"/>
                </a:lnTo>
                <a:lnTo>
                  <a:pt x="155012" y="147"/>
                </a:lnTo>
                <a:lnTo>
                  <a:pt x="172400" y="0"/>
                </a:lnTo>
                <a:lnTo>
                  <a:pt x="180656" y="913"/>
                </a:lnTo>
                <a:lnTo>
                  <a:pt x="189017" y="2475"/>
                </a:lnTo>
                <a:lnTo>
                  <a:pt x="197449" y="4468"/>
                </a:lnTo>
                <a:lnTo>
                  <a:pt x="204975" y="6750"/>
                </a:lnTo>
                <a:lnTo>
                  <a:pt x="211897" y="9223"/>
                </a:lnTo>
                <a:lnTo>
                  <a:pt x="218417" y="11824"/>
                </a:lnTo>
                <a:lnTo>
                  <a:pt x="233282" y="17255"/>
                </a:lnTo>
                <a:lnTo>
                  <a:pt x="241247" y="20037"/>
                </a:lnTo>
                <a:lnTo>
                  <a:pt x="250366" y="24748"/>
                </a:lnTo>
                <a:lnTo>
                  <a:pt x="260256" y="30747"/>
                </a:lnTo>
                <a:lnTo>
                  <a:pt x="270659" y="37604"/>
                </a:lnTo>
                <a:lnTo>
                  <a:pt x="279499" y="44080"/>
                </a:lnTo>
                <a:lnTo>
                  <a:pt x="287298" y="50303"/>
                </a:lnTo>
                <a:lnTo>
                  <a:pt x="294402" y="56356"/>
                </a:lnTo>
                <a:lnTo>
                  <a:pt x="301043" y="62296"/>
                </a:lnTo>
                <a:lnTo>
                  <a:pt x="313501" y="73977"/>
                </a:lnTo>
                <a:lnTo>
                  <a:pt x="318539" y="79759"/>
                </a:lnTo>
                <a:lnTo>
                  <a:pt x="322849" y="85518"/>
                </a:lnTo>
                <a:lnTo>
                  <a:pt x="326675" y="91263"/>
                </a:lnTo>
                <a:lnTo>
                  <a:pt x="330178" y="96998"/>
                </a:lnTo>
                <a:lnTo>
                  <a:pt x="333467" y="102726"/>
                </a:lnTo>
                <a:lnTo>
                  <a:pt x="336611" y="108450"/>
                </a:lnTo>
                <a:lnTo>
                  <a:pt x="339660" y="115123"/>
                </a:lnTo>
                <a:lnTo>
                  <a:pt x="342645" y="122429"/>
                </a:lnTo>
                <a:lnTo>
                  <a:pt x="345588" y="130158"/>
                </a:lnTo>
                <a:lnTo>
                  <a:pt x="348502" y="139120"/>
                </a:lnTo>
                <a:lnTo>
                  <a:pt x="351397" y="148905"/>
                </a:lnTo>
                <a:lnTo>
                  <a:pt x="354280" y="159238"/>
                </a:lnTo>
                <a:lnTo>
                  <a:pt x="356202" y="168984"/>
                </a:lnTo>
                <a:lnTo>
                  <a:pt x="357483" y="178339"/>
                </a:lnTo>
                <a:lnTo>
                  <a:pt x="358337" y="187434"/>
                </a:lnTo>
                <a:lnTo>
                  <a:pt x="359859" y="195402"/>
                </a:lnTo>
                <a:lnTo>
                  <a:pt x="361826" y="202618"/>
                </a:lnTo>
                <a:lnTo>
                  <a:pt x="364089" y="209335"/>
                </a:lnTo>
                <a:lnTo>
                  <a:pt x="365599" y="214765"/>
                </a:lnTo>
                <a:lnTo>
                  <a:pt x="366605" y="219337"/>
                </a:lnTo>
                <a:lnTo>
                  <a:pt x="368617" y="231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"/>
          <p:cNvSpPr/>
          <p:nvPr/>
        </p:nvSpPr>
        <p:spPr>
          <a:xfrm>
            <a:off x="6836331" y="4715823"/>
            <a:ext cx="298847" cy="247655"/>
          </a:xfrm>
          <a:custGeom>
            <a:avLst/>
            <a:gdLst/>
            <a:ahLst/>
            <a:cxnLst/>
            <a:rect l="0" t="0" r="0" b="0"/>
            <a:pathLst>
              <a:path w="298847" h="247655">
                <a:moveTo>
                  <a:pt x="7381" y="247654"/>
                </a:moveTo>
                <a:lnTo>
                  <a:pt x="2831" y="238553"/>
                </a:lnTo>
                <a:lnTo>
                  <a:pt x="1490" y="233966"/>
                </a:lnTo>
                <a:lnTo>
                  <a:pt x="596" y="229004"/>
                </a:lnTo>
                <a:lnTo>
                  <a:pt x="0" y="223791"/>
                </a:lnTo>
                <a:lnTo>
                  <a:pt x="556" y="218410"/>
                </a:lnTo>
                <a:lnTo>
                  <a:pt x="1878" y="212918"/>
                </a:lnTo>
                <a:lnTo>
                  <a:pt x="3713" y="207352"/>
                </a:lnTo>
                <a:lnTo>
                  <a:pt x="5888" y="199831"/>
                </a:lnTo>
                <a:lnTo>
                  <a:pt x="13501" y="171995"/>
                </a:lnTo>
                <a:lnTo>
                  <a:pt x="18991" y="154021"/>
                </a:lnTo>
                <a:lnTo>
                  <a:pt x="21789" y="146179"/>
                </a:lnTo>
                <a:lnTo>
                  <a:pt x="24606" y="139047"/>
                </a:lnTo>
                <a:lnTo>
                  <a:pt x="27436" y="132387"/>
                </a:lnTo>
                <a:lnTo>
                  <a:pt x="31229" y="126042"/>
                </a:lnTo>
                <a:lnTo>
                  <a:pt x="35662" y="119907"/>
                </a:lnTo>
                <a:lnTo>
                  <a:pt x="40522" y="113912"/>
                </a:lnTo>
                <a:lnTo>
                  <a:pt x="45668" y="108010"/>
                </a:lnTo>
                <a:lnTo>
                  <a:pt x="51003" y="102171"/>
                </a:lnTo>
                <a:lnTo>
                  <a:pt x="56465" y="96372"/>
                </a:lnTo>
                <a:lnTo>
                  <a:pt x="82355" y="70009"/>
                </a:lnTo>
                <a:lnTo>
                  <a:pt x="93559" y="60644"/>
                </a:lnTo>
                <a:lnTo>
                  <a:pt x="105790" y="51544"/>
                </a:lnTo>
                <a:lnTo>
                  <a:pt x="118708" y="42618"/>
                </a:lnTo>
                <a:lnTo>
                  <a:pt x="129224" y="35716"/>
                </a:lnTo>
                <a:lnTo>
                  <a:pt x="138140" y="30162"/>
                </a:lnTo>
                <a:lnTo>
                  <a:pt x="145988" y="25507"/>
                </a:lnTo>
                <a:lnTo>
                  <a:pt x="155984" y="20499"/>
                </a:lnTo>
                <a:lnTo>
                  <a:pt x="167409" y="15255"/>
                </a:lnTo>
                <a:lnTo>
                  <a:pt x="179789" y="9854"/>
                </a:lnTo>
                <a:lnTo>
                  <a:pt x="189947" y="6253"/>
                </a:lnTo>
                <a:lnTo>
                  <a:pt x="198624" y="3853"/>
                </a:lnTo>
                <a:lnTo>
                  <a:pt x="206314" y="2252"/>
                </a:lnTo>
                <a:lnTo>
                  <a:pt x="213345" y="1185"/>
                </a:lnTo>
                <a:lnTo>
                  <a:pt x="219938" y="474"/>
                </a:lnTo>
                <a:lnTo>
                  <a:pt x="226238" y="0"/>
                </a:lnTo>
                <a:lnTo>
                  <a:pt x="232343" y="636"/>
                </a:lnTo>
                <a:lnTo>
                  <a:pt x="238318" y="2013"/>
                </a:lnTo>
                <a:lnTo>
                  <a:pt x="244207" y="3883"/>
                </a:lnTo>
                <a:lnTo>
                  <a:pt x="250038" y="5131"/>
                </a:lnTo>
                <a:lnTo>
                  <a:pt x="255829" y="5962"/>
                </a:lnTo>
                <a:lnTo>
                  <a:pt x="261596" y="6516"/>
                </a:lnTo>
                <a:lnTo>
                  <a:pt x="267345" y="7838"/>
                </a:lnTo>
                <a:lnTo>
                  <a:pt x="273083" y="9671"/>
                </a:lnTo>
                <a:lnTo>
                  <a:pt x="278813" y="11846"/>
                </a:lnTo>
                <a:lnTo>
                  <a:pt x="287720" y="16804"/>
                </a:lnTo>
                <a:lnTo>
                  <a:pt x="298846" y="24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"/>
          <p:cNvSpPr/>
          <p:nvPr/>
        </p:nvSpPr>
        <p:spPr>
          <a:xfrm>
            <a:off x="3714750" y="3240405"/>
            <a:ext cx="565785" cy="188596"/>
          </a:xfrm>
          <a:custGeom>
            <a:avLst/>
            <a:gdLst/>
            <a:ahLst/>
            <a:cxnLst/>
            <a:rect l="0" t="0" r="0" b="0"/>
            <a:pathLst>
              <a:path w="565785" h="188596">
                <a:moveTo>
                  <a:pt x="0" y="188595"/>
                </a:moveTo>
                <a:lnTo>
                  <a:pt x="57937" y="188595"/>
                </a:lnTo>
                <a:lnTo>
                  <a:pt x="73692" y="186055"/>
                </a:lnTo>
                <a:lnTo>
                  <a:pt x="88949" y="182703"/>
                </a:lnTo>
                <a:lnTo>
                  <a:pt x="98352" y="181809"/>
                </a:lnTo>
                <a:lnTo>
                  <a:pt x="108430" y="181214"/>
                </a:lnTo>
                <a:lnTo>
                  <a:pt x="118959" y="179864"/>
                </a:lnTo>
                <a:lnTo>
                  <a:pt x="129788" y="178011"/>
                </a:lnTo>
                <a:lnTo>
                  <a:pt x="140818" y="175824"/>
                </a:lnTo>
                <a:lnTo>
                  <a:pt x="151981" y="174366"/>
                </a:lnTo>
                <a:lnTo>
                  <a:pt x="163233" y="173394"/>
                </a:lnTo>
                <a:lnTo>
                  <a:pt x="174544" y="172746"/>
                </a:lnTo>
                <a:lnTo>
                  <a:pt x="185895" y="171361"/>
                </a:lnTo>
                <a:lnTo>
                  <a:pt x="197273" y="169486"/>
                </a:lnTo>
                <a:lnTo>
                  <a:pt x="208667" y="167283"/>
                </a:lnTo>
                <a:lnTo>
                  <a:pt x="222932" y="165814"/>
                </a:lnTo>
                <a:lnTo>
                  <a:pt x="239108" y="164835"/>
                </a:lnTo>
                <a:lnTo>
                  <a:pt x="256560" y="164182"/>
                </a:lnTo>
                <a:lnTo>
                  <a:pt x="303891" y="160918"/>
                </a:lnTo>
                <a:lnTo>
                  <a:pt x="352233" y="157244"/>
                </a:lnTo>
                <a:lnTo>
                  <a:pt x="383243" y="155611"/>
                </a:lnTo>
                <a:lnTo>
                  <a:pt x="395512" y="154223"/>
                </a:lnTo>
                <a:lnTo>
                  <a:pt x="406549" y="152345"/>
                </a:lnTo>
                <a:lnTo>
                  <a:pt x="416766" y="150141"/>
                </a:lnTo>
                <a:lnTo>
                  <a:pt x="426433" y="148671"/>
                </a:lnTo>
                <a:lnTo>
                  <a:pt x="435736" y="147692"/>
                </a:lnTo>
                <a:lnTo>
                  <a:pt x="444796" y="147038"/>
                </a:lnTo>
                <a:lnTo>
                  <a:pt x="454645" y="144698"/>
                </a:lnTo>
                <a:lnTo>
                  <a:pt x="465022" y="141233"/>
                </a:lnTo>
                <a:lnTo>
                  <a:pt x="475749" y="137017"/>
                </a:lnTo>
                <a:lnTo>
                  <a:pt x="484806" y="133255"/>
                </a:lnTo>
                <a:lnTo>
                  <a:pt x="492749" y="129794"/>
                </a:lnTo>
                <a:lnTo>
                  <a:pt x="499949" y="126534"/>
                </a:lnTo>
                <a:lnTo>
                  <a:pt x="504749" y="123409"/>
                </a:lnTo>
                <a:lnTo>
                  <a:pt x="507950" y="120372"/>
                </a:lnTo>
                <a:lnTo>
                  <a:pt x="510083" y="117396"/>
                </a:lnTo>
                <a:lnTo>
                  <a:pt x="514363" y="113506"/>
                </a:lnTo>
                <a:lnTo>
                  <a:pt x="520073" y="109008"/>
                </a:lnTo>
                <a:lnTo>
                  <a:pt x="526738" y="104104"/>
                </a:lnTo>
                <a:lnTo>
                  <a:pt x="532133" y="99883"/>
                </a:lnTo>
                <a:lnTo>
                  <a:pt x="536683" y="96116"/>
                </a:lnTo>
                <a:lnTo>
                  <a:pt x="540669" y="92652"/>
                </a:lnTo>
                <a:lnTo>
                  <a:pt x="544278" y="88438"/>
                </a:lnTo>
                <a:lnTo>
                  <a:pt x="547637" y="83723"/>
                </a:lnTo>
                <a:lnTo>
                  <a:pt x="550829" y="78676"/>
                </a:lnTo>
                <a:lnTo>
                  <a:pt x="552956" y="74358"/>
                </a:lnTo>
                <a:lnTo>
                  <a:pt x="554375" y="70527"/>
                </a:lnTo>
                <a:lnTo>
                  <a:pt x="555321" y="67020"/>
                </a:lnTo>
                <a:lnTo>
                  <a:pt x="555951" y="61825"/>
                </a:lnTo>
                <a:lnTo>
                  <a:pt x="556372" y="55504"/>
                </a:lnTo>
                <a:lnTo>
                  <a:pt x="556963" y="38035"/>
                </a:lnTo>
                <a:lnTo>
                  <a:pt x="557163" y="23600"/>
                </a:lnTo>
                <a:lnTo>
                  <a:pt x="557197" y="14506"/>
                </a:lnTo>
                <a:lnTo>
                  <a:pt x="558155" y="12528"/>
                </a:lnTo>
                <a:lnTo>
                  <a:pt x="559746" y="11210"/>
                </a:lnTo>
                <a:lnTo>
                  <a:pt x="5657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8"/>
          <p:cNvSpPr/>
          <p:nvPr/>
        </p:nvSpPr>
        <p:spPr>
          <a:xfrm>
            <a:off x="3791902" y="3366349"/>
            <a:ext cx="656360" cy="164225"/>
          </a:xfrm>
          <a:custGeom>
            <a:avLst/>
            <a:gdLst/>
            <a:ahLst/>
            <a:cxnLst/>
            <a:rect l="0" t="0" r="0" b="0"/>
            <a:pathLst>
              <a:path w="656360" h="164225">
                <a:moveTo>
                  <a:pt x="0" y="148376"/>
                </a:moveTo>
                <a:lnTo>
                  <a:pt x="9102" y="152926"/>
                </a:lnTo>
                <a:lnTo>
                  <a:pt x="16110" y="155161"/>
                </a:lnTo>
                <a:lnTo>
                  <a:pt x="23353" y="157106"/>
                </a:lnTo>
                <a:lnTo>
                  <a:pt x="32921" y="161146"/>
                </a:lnTo>
                <a:lnTo>
                  <a:pt x="44468" y="164224"/>
                </a:lnTo>
                <a:lnTo>
                  <a:pt x="61039" y="162404"/>
                </a:lnTo>
                <a:lnTo>
                  <a:pt x="72125" y="160586"/>
                </a:lnTo>
                <a:lnTo>
                  <a:pt x="90946" y="158421"/>
                </a:lnTo>
                <a:lnTo>
                  <a:pt x="193119" y="148102"/>
                </a:lnTo>
                <a:lnTo>
                  <a:pt x="217328" y="145336"/>
                </a:lnTo>
                <a:lnTo>
                  <a:pt x="248708" y="140634"/>
                </a:lnTo>
                <a:lnTo>
                  <a:pt x="324214" y="127790"/>
                </a:lnTo>
                <a:lnTo>
                  <a:pt x="390793" y="115097"/>
                </a:lnTo>
                <a:lnTo>
                  <a:pt x="420549" y="109045"/>
                </a:lnTo>
                <a:lnTo>
                  <a:pt x="447053" y="103105"/>
                </a:lnTo>
                <a:lnTo>
                  <a:pt x="494283" y="91425"/>
                </a:lnTo>
                <a:lnTo>
                  <a:pt x="512402" y="85644"/>
                </a:lnTo>
                <a:lnTo>
                  <a:pt x="527339" y="79884"/>
                </a:lnTo>
                <a:lnTo>
                  <a:pt x="540154" y="74140"/>
                </a:lnTo>
                <a:lnTo>
                  <a:pt x="551555" y="69357"/>
                </a:lnTo>
                <a:lnTo>
                  <a:pt x="562014" y="65217"/>
                </a:lnTo>
                <a:lnTo>
                  <a:pt x="571844" y="61504"/>
                </a:lnTo>
                <a:lnTo>
                  <a:pt x="580301" y="58076"/>
                </a:lnTo>
                <a:lnTo>
                  <a:pt x="587845" y="54839"/>
                </a:lnTo>
                <a:lnTo>
                  <a:pt x="594779" y="51728"/>
                </a:lnTo>
                <a:lnTo>
                  <a:pt x="603212" y="46796"/>
                </a:lnTo>
                <a:lnTo>
                  <a:pt x="612644" y="40651"/>
                </a:lnTo>
                <a:lnTo>
                  <a:pt x="622742" y="33697"/>
                </a:lnTo>
                <a:lnTo>
                  <a:pt x="631379" y="27156"/>
                </a:lnTo>
                <a:lnTo>
                  <a:pt x="639041" y="20890"/>
                </a:lnTo>
                <a:lnTo>
                  <a:pt x="646055" y="14808"/>
                </a:lnTo>
                <a:lnTo>
                  <a:pt x="650731" y="9800"/>
                </a:lnTo>
                <a:lnTo>
                  <a:pt x="653848" y="5509"/>
                </a:lnTo>
                <a:lnTo>
                  <a:pt x="655926" y="1696"/>
                </a:lnTo>
                <a:lnTo>
                  <a:pt x="656359" y="107"/>
                </a:lnTo>
                <a:lnTo>
                  <a:pt x="655695" y="0"/>
                </a:lnTo>
                <a:lnTo>
                  <a:pt x="651510" y="26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"/>
          <p:cNvSpPr/>
          <p:nvPr/>
        </p:nvSpPr>
        <p:spPr>
          <a:xfrm>
            <a:off x="6604741" y="3497579"/>
            <a:ext cx="453285" cy="222301"/>
          </a:xfrm>
          <a:custGeom>
            <a:avLst/>
            <a:gdLst/>
            <a:ahLst/>
            <a:cxnLst/>
            <a:rect l="0" t="0" r="0" b="0"/>
            <a:pathLst>
              <a:path w="453285" h="222301">
                <a:moveTo>
                  <a:pt x="24659" y="0"/>
                </a:moveTo>
                <a:lnTo>
                  <a:pt x="11006" y="4552"/>
                </a:lnTo>
                <a:lnTo>
                  <a:pt x="6984" y="6845"/>
                </a:lnTo>
                <a:lnTo>
                  <a:pt x="4303" y="9326"/>
                </a:lnTo>
                <a:lnTo>
                  <a:pt x="2516" y="11932"/>
                </a:lnTo>
                <a:lnTo>
                  <a:pt x="1324" y="16528"/>
                </a:lnTo>
                <a:lnTo>
                  <a:pt x="530" y="22449"/>
                </a:lnTo>
                <a:lnTo>
                  <a:pt x="0" y="29254"/>
                </a:lnTo>
                <a:lnTo>
                  <a:pt x="1552" y="36647"/>
                </a:lnTo>
                <a:lnTo>
                  <a:pt x="4492" y="44434"/>
                </a:lnTo>
                <a:lnTo>
                  <a:pt x="18346" y="72913"/>
                </a:lnTo>
                <a:lnTo>
                  <a:pt x="23308" y="80994"/>
                </a:lnTo>
                <a:lnTo>
                  <a:pt x="29473" y="90191"/>
                </a:lnTo>
                <a:lnTo>
                  <a:pt x="36441" y="100133"/>
                </a:lnTo>
                <a:lnTo>
                  <a:pt x="42991" y="108665"/>
                </a:lnTo>
                <a:lnTo>
                  <a:pt x="49262" y="116258"/>
                </a:lnTo>
                <a:lnTo>
                  <a:pt x="55349" y="123226"/>
                </a:lnTo>
                <a:lnTo>
                  <a:pt x="61311" y="128823"/>
                </a:lnTo>
                <a:lnTo>
                  <a:pt x="67192" y="133507"/>
                </a:lnTo>
                <a:lnTo>
                  <a:pt x="73017" y="137583"/>
                </a:lnTo>
                <a:lnTo>
                  <a:pt x="81662" y="143157"/>
                </a:lnTo>
                <a:lnTo>
                  <a:pt x="129758" y="172635"/>
                </a:lnTo>
                <a:lnTo>
                  <a:pt x="143302" y="180813"/>
                </a:lnTo>
                <a:lnTo>
                  <a:pt x="155189" y="187217"/>
                </a:lnTo>
                <a:lnTo>
                  <a:pt x="165972" y="192439"/>
                </a:lnTo>
                <a:lnTo>
                  <a:pt x="176017" y="196873"/>
                </a:lnTo>
                <a:lnTo>
                  <a:pt x="186524" y="199829"/>
                </a:lnTo>
                <a:lnTo>
                  <a:pt x="197339" y="201799"/>
                </a:lnTo>
                <a:lnTo>
                  <a:pt x="208359" y="203113"/>
                </a:lnTo>
                <a:lnTo>
                  <a:pt x="218563" y="204941"/>
                </a:lnTo>
                <a:lnTo>
                  <a:pt x="228224" y="207113"/>
                </a:lnTo>
                <a:lnTo>
                  <a:pt x="237521" y="209513"/>
                </a:lnTo>
                <a:lnTo>
                  <a:pt x="246577" y="211113"/>
                </a:lnTo>
                <a:lnTo>
                  <a:pt x="255472" y="212180"/>
                </a:lnTo>
                <a:lnTo>
                  <a:pt x="264259" y="212891"/>
                </a:lnTo>
                <a:lnTo>
                  <a:pt x="327398" y="219923"/>
                </a:lnTo>
                <a:lnTo>
                  <a:pt x="338880" y="220911"/>
                </a:lnTo>
                <a:lnTo>
                  <a:pt x="348440" y="221569"/>
                </a:lnTo>
                <a:lnTo>
                  <a:pt x="357670" y="222008"/>
                </a:lnTo>
                <a:lnTo>
                  <a:pt x="366682" y="222300"/>
                </a:lnTo>
                <a:lnTo>
                  <a:pt x="453284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"/>
          <p:cNvSpPr/>
          <p:nvPr/>
        </p:nvSpPr>
        <p:spPr>
          <a:xfrm>
            <a:off x="6500812" y="3609022"/>
            <a:ext cx="634366" cy="299356"/>
          </a:xfrm>
          <a:custGeom>
            <a:avLst/>
            <a:gdLst/>
            <a:ahLst/>
            <a:cxnLst/>
            <a:rect l="0" t="0" r="0" b="0"/>
            <a:pathLst>
              <a:path w="634366" h="299356">
                <a:moveTo>
                  <a:pt x="0" y="0"/>
                </a:moveTo>
                <a:lnTo>
                  <a:pt x="0" y="19313"/>
                </a:lnTo>
                <a:lnTo>
                  <a:pt x="1905" y="23353"/>
                </a:lnTo>
                <a:lnTo>
                  <a:pt x="5080" y="27951"/>
                </a:lnTo>
                <a:lnTo>
                  <a:pt x="32965" y="62671"/>
                </a:lnTo>
                <a:lnTo>
                  <a:pt x="41027" y="72261"/>
                </a:lnTo>
                <a:lnTo>
                  <a:pt x="48306" y="80559"/>
                </a:lnTo>
                <a:lnTo>
                  <a:pt x="55064" y="87996"/>
                </a:lnTo>
                <a:lnTo>
                  <a:pt x="67190" y="98669"/>
                </a:lnTo>
                <a:lnTo>
                  <a:pt x="82893" y="111499"/>
                </a:lnTo>
                <a:lnTo>
                  <a:pt x="100982" y="125768"/>
                </a:lnTo>
                <a:lnTo>
                  <a:pt x="117804" y="140043"/>
                </a:lnTo>
                <a:lnTo>
                  <a:pt x="133781" y="154322"/>
                </a:lnTo>
                <a:lnTo>
                  <a:pt x="149196" y="168604"/>
                </a:lnTo>
                <a:lnTo>
                  <a:pt x="163281" y="180030"/>
                </a:lnTo>
                <a:lnTo>
                  <a:pt x="176481" y="189553"/>
                </a:lnTo>
                <a:lnTo>
                  <a:pt x="247893" y="236727"/>
                </a:lnTo>
                <a:lnTo>
                  <a:pt x="260513" y="243543"/>
                </a:lnTo>
                <a:lnTo>
                  <a:pt x="275592" y="250945"/>
                </a:lnTo>
                <a:lnTo>
                  <a:pt x="292313" y="258736"/>
                </a:lnTo>
                <a:lnTo>
                  <a:pt x="309176" y="265836"/>
                </a:lnTo>
                <a:lnTo>
                  <a:pt x="326132" y="272474"/>
                </a:lnTo>
                <a:lnTo>
                  <a:pt x="369682" y="288378"/>
                </a:lnTo>
                <a:lnTo>
                  <a:pt x="380757" y="292265"/>
                </a:lnTo>
                <a:lnTo>
                  <a:pt x="391950" y="294855"/>
                </a:lnTo>
                <a:lnTo>
                  <a:pt x="403223" y="296583"/>
                </a:lnTo>
                <a:lnTo>
                  <a:pt x="414548" y="297735"/>
                </a:lnTo>
                <a:lnTo>
                  <a:pt x="424955" y="298502"/>
                </a:lnTo>
                <a:lnTo>
                  <a:pt x="444139" y="299355"/>
                </a:lnTo>
                <a:lnTo>
                  <a:pt x="462190" y="297194"/>
                </a:lnTo>
                <a:lnTo>
                  <a:pt x="471005" y="295285"/>
                </a:lnTo>
                <a:lnTo>
                  <a:pt x="519816" y="283495"/>
                </a:lnTo>
                <a:lnTo>
                  <a:pt x="535139" y="280437"/>
                </a:lnTo>
                <a:lnTo>
                  <a:pt x="548212" y="278398"/>
                </a:lnTo>
                <a:lnTo>
                  <a:pt x="559784" y="277039"/>
                </a:lnTo>
                <a:lnTo>
                  <a:pt x="577724" y="272989"/>
                </a:lnTo>
                <a:lnTo>
                  <a:pt x="593951" y="267061"/>
                </a:lnTo>
                <a:lnTo>
                  <a:pt x="603613" y="262813"/>
                </a:lnTo>
                <a:lnTo>
                  <a:pt x="63436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1"/>
          <p:cNvSpPr/>
          <p:nvPr/>
        </p:nvSpPr>
        <p:spPr>
          <a:xfrm>
            <a:off x="4541343" y="3489007"/>
            <a:ext cx="527862" cy="325756"/>
          </a:xfrm>
          <a:custGeom>
            <a:avLst/>
            <a:gdLst/>
            <a:ahLst/>
            <a:cxnLst/>
            <a:rect l="0" t="0" r="0" b="0"/>
            <a:pathLst>
              <a:path w="527862" h="325756">
                <a:moveTo>
                  <a:pt x="4939" y="325755"/>
                </a:moveTo>
                <a:lnTo>
                  <a:pt x="389" y="321205"/>
                </a:lnTo>
                <a:lnTo>
                  <a:pt x="0" y="318911"/>
                </a:lnTo>
                <a:lnTo>
                  <a:pt x="694" y="316430"/>
                </a:lnTo>
                <a:lnTo>
                  <a:pt x="2109" y="313824"/>
                </a:lnTo>
                <a:lnTo>
                  <a:pt x="6862" y="309228"/>
                </a:lnTo>
                <a:lnTo>
                  <a:pt x="13841" y="303307"/>
                </a:lnTo>
                <a:lnTo>
                  <a:pt x="22304" y="296503"/>
                </a:lnTo>
                <a:lnTo>
                  <a:pt x="30803" y="290061"/>
                </a:lnTo>
                <a:lnTo>
                  <a:pt x="78089" y="255673"/>
                </a:lnTo>
                <a:lnTo>
                  <a:pt x="125398" y="224122"/>
                </a:lnTo>
                <a:lnTo>
                  <a:pt x="156682" y="203707"/>
                </a:lnTo>
                <a:lnTo>
                  <a:pt x="191826" y="182478"/>
                </a:lnTo>
                <a:lnTo>
                  <a:pt x="369980" y="80110"/>
                </a:lnTo>
                <a:lnTo>
                  <a:pt x="395937" y="65789"/>
                </a:lnTo>
                <a:lnTo>
                  <a:pt x="418005" y="54337"/>
                </a:lnTo>
                <a:lnTo>
                  <a:pt x="5278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"/>
          <p:cNvSpPr/>
          <p:nvPr/>
        </p:nvSpPr>
        <p:spPr>
          <a:xfrm>
            <a:off x="5849302" y="3780472"/>
            <a:ext cx="325756" cy="445771"/>
          </a:xfrm>
          <a:custGeom>
            <a:avLst/>
            <a:gdLst/>
            <a:ahLst/>
            <a:cxnLst/>
            <a:rect l="0" t="0" r="0" b="0"/>
            <a:pathLst>
              <a:path w="325756" h="445771">
                <a:moveTo>
                  <a:pt x="0" y="0"/>
                </a:moveTo>
                <a:lnTo>
                  <a:pt x="20151" y="40302"/>
                </a:lnTo>
                <a:lnTo>
                  <a:pt x="24864" y="45918"/>
                </a:lnTo>
                <a:lnTo>
                  <a:pt x="30864" y="51567"/>
                </a:lnTo>
                <a:lnTo>
                  <a:pt x="37721" y="57238"/>
                </a:lnTo>
                <a:lnTo>
                  <a:pt x="44197" y="63876"/>
                </a:lnTo>
                <a:lnTo>
                  <a:pt x="50420" y="71159"/>
                </a:lnTo>
                <a:lnTo>
                  <a:pt x="56473" y="78872"/>
                </a:lnTo>
                <a:lnTo>
                  <a:pt x="62414" y="87824"/>
                </a:lnTo>
                <a:lnTo>
                  <a:pt x="68279" y="97602"/>
                </a:lnTo>
                <a:lnTo>
                  <a:pt x="74094" y="107930"/>
                </a:lnTo>
                <a:lnTo>
                  <a:pt x="86544" y="126246"/>
                </a:lnTo>
                <a:lnTo>
                  <a:pt x="123236" y="177077"/>
                </a:lnTo>
                <a:lnTo>
                  <a:pt x="138355" y="199014"/>
                </a:lnTo>
                <a:lnTo>
                  <a:pt x="150339" y="217449"/>
                </a:lnTo>
                <a:lnTo>
                  <a:pt x="160234" y="233548"/>
                </a:lnTo>
                <a:lnTo>
                  <a:pt x="169687" y="248091"/>
                </a:lnTo>
                <a:lnTo>
                  <a:pt x="178847" y="261597"/>
                </a:lnTo>
                <a:lnTo>
                  <a:pt x="196645" y="286763"/>
                </a:lnTo>
                <a:lnTo>
                  <a:pt x="254604" y="365970"/>
                </a:lnTo>
                <a:lnTo>
                  <a:pt x="261176" y="375425"/>
                </a:lnTo>
                <a:lnTo>
                  <a:pt x="268415" y="384586"/>
                </a:lnTo>
                <a:lnTo>
                  <a:pt x="276098" y="393551"/>
                </a:lnTo>
                <a:lnTo>
                  <a:pt x="291303" y="410179"/>
                </a:lnTo>
                <a:lnTo>
                  <a:pt x="325755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"/>
          <p:cNvSpPr/>
          <p:nvPr/>
        </p:nvSpPr>
        <p:spPr>
          <a:xfrm>
            <a:off x="5053912" y="5187817"/>
            <a:ext cx="443918" cy="397713"/>
          </a:xfrm>
          <a:custGeom>
            <a:avLst/>
            <a:gdLst/>
            <a:ahLst/>
            <a:cxnLst/>
            <a:rect l="0" t="0" r="0" b="0"/>
            <a:pathLst>
              <a:path w="443918" h="397713">
                <a:moveTo>
                  <a:pt x="443917" y="109987"/>
                </a:moveTo>
                <a:lnTo>
                  <a:pt x="434816" y="100886"/>
                </a:lnTo>
                <a:lnTo>
                  <a:pt x="425267" y="88798"/>
                </a:lnTo>
                <a:lnTo>
                  <a:pt x="420054" y="81573"/>
                </a:lnTo>
                <a:lnTo>
                  <a:pt x="411721" y="71006"/>
                </a:lnTo>
                <a:lnTo>
                  <a:pt x="401675" y="59703"/>
                </a:lnTo>
                <a:lnTo>
                  <a:pt x="393711" y="52396"/>
                </a:lnTo>
                <a:lnTo>
                  <a:pt x="380646" y="42799"/>
                </a:lnTo>
                <a:lnTo>
                  <a:pt x="367854" y="34723"/>
                </a:lnTo>
                <a:lnTo>
                  <a:pt x="361776" y="31237"/>
                </a:lnTo>
                <a:lnTo>
                  <a:pt x="344863" y="22282"/>
                </a:lnTo>
                <a:lnTo>
                  <a:pt x="335018" y="17227"/>
                </a:lnTo>
                <a:lnTo>
                  <a:pt x="325598" y="13857"/>
                </a:lnTo>
                <a:lnTo>
                  <a:pt x="316461" y="11611"/>
                </a:lnTo>
                <a:lnTo>
                  <a:pt x="307511" y="10113"/>
                </a:lnTo>
                <a:lnTo>
                  <a:pt x="299640" y="8162"/>
                </a:lnTo>
                <a:lnTo>
                  <a:pt x="285814" y="3454"/>
                </a:lnTo>
                <a:lnTo>
                  <a:pt x="278508" y="1818"/>
                </a:lnTo>
                <a:lnTo>
                  <a:pt x="270780" y="727"/>
                </a:lnTo>
                <a:lnTo>
                  <a:pt x="262770" y="0"/>
                </a:lnTo>
                <a:lnTo>
                  <a:pt x="254572" y="467"/>
                </a:lnTo>
                <a:lnTo>
                  <a:pt x="246250" y="1732"/>
                </a:lnTo>
                <a:lnTo>
                  <a:pt x="237844" y="3527"/>
                </a:lnTo>
                <a:lnTo>
                  <a:pt x="229382" y="4724"/>
                </a:lnTo>
                <a:lnTo>
                  <a:pt x="220885" y="5522"/>
                </a:lnTo>
                <a:lnTo>
                  <a:pt x="212362" y="6054"/>
                </a:lnTo>
                <a:lnTo>
                  <a:pt x="203822" y="7361"/>
                </a:lnTo>
                <a:lnTo>
                  <a:pt x="195271" y="9185"/>
                </a:lnTo>
                <a:lnTo>
                  <a:pt x="186713" y="11353"/>
                </a:lnTo>
                <a:lnTo>
                  <a:pt x="178151" y="13751"/>
                </a:lnTo>
                <a:lnTo>
                  <a:pt x="161016" y="18956"/>
                </a:lnTo>
                <a:lnTo>
                  <a:pt x="152447" y="22630"/>
                </a:lnTo>
                <a:lnTo>
                  <a:pt x="143876" y="26984"/>
                </a:lnTo>
                <a:lnTo>
                  <a:pt x="135305" y="31792"/>
                </a:lnTo>
                <a:lnTo>
                  <a:pt x="126733" y="36902"/>
                </a:lnTo>
                <a:lnTo>
                  <a:pt x="109589" y="47660"/>
                </a:lnTo>
                <a:lnTo>
                  <a:pt x="101970" y="54149"/>
                </a:lnTo>
                <a:lnTo>
                  <a:pt x="94985" y="61331"/>
                </a:lnTo>
                <a:lnTo>
                  <a:pt x="88424" y="68978"/>
                </a:lnTo>
                <a:lnTo>
                  <a:pt x="81192" y="75980"/>
                </a:lnTo>
                <a:lnTo>
                  <a:pt x="73513" y="82553"/>
                </a:lnTo>
                <a:lnTo>
                  <a:pt x="65536" y="88840"/>
                </a:lnTo>
                <a:lnTo>
                  <a:pt x="58313" y="95890"/>
                </a:lnTo>
                <a:lnTo>
                  <a:pt x="51593" y="103447"/>
                </a:lnTo>
                <a:lnTo>
                  <a:pt x="45208" y="111342"/>
                </a:lnTo>
                <a:lnTo>
                  <a:pt x="39046" y="119463"/>
                </a:lnTo>
                <a:lnTo>
                  <a:pt x="27120" y="136106"/>
                </a:lnTo>
                <a:lnTo>
                  <a:pt x="22225" y="144545"/>
                </a:lnTo>
                <a:lnTo>
                  <a:pt x="18009" y="153029"/>
                </a:lnTo>
                <a:lnTo>
                  <a:pt x="14246" y="161541"/>
                </a:lnTo>
                <a:lnTo>
                  <a:pt x="10785" y="172932"/>
                </a:lnTo>
                <a:lnTo>
                  <a:pt x="7525" y="186241"/>
                </a:lnTo>
                <a:lnTo>
                  <a:pt x="4399" y="200828"/>
                </a:lnTo>
                <a:lnTo>
                  <a:pt x="2315" y="216268"/>
                </a:lnTo>
                <a:lnTo>
                  <a:pt x="926" y="232276"/>
                </a:lnTo>
                <a:lnTo>
                  <a:pt x="0" y="248663"/>
                </a:lnTo>
                <a:lnTo>
                  <a:pt x="335" y="264350"/>
                </a:lnTo>
                <a:lnTo>
                  <a:pt x="1511" y="279571"/>
                </a:lnTo>
                <a:lnTo>
                  <a:pt x="3247" y="294481"/>
                </a:lnTo>
                <a:lnTo>
                  <a:pt x="5357" y="307278"/>
                </a:lnTo>
                <a:lnTo>
                  <a:pt x="7717" y="318667"/>
                </a:lnTo>
                <a:lnTo>
                  <a:pt x="10242" y="329117"/>
                </a:lnTo>
                <a:lnTo>
                  <a:pt x="13830" y="337036"/>
                </a:lnTo>
                <a:lnTo>
                  <a:pt x="18128" y="343269"/>
                </a:lnTo>
                <a:lnTo>
                  <a:pt x="27030" y="353685"/>
                </a:lnTo>
                <a:lnTo>
                  <a:pt x="34161" y="364665"/>
                </a:lnTo>
                <a:lnTo>
                  <a:pt x="43047" y="373355"/>
                </a:lnTo>
                <a:lnTo>
                  <a:pt x="54297" y="380392"/>
                </a:lnTo>
                <a:lnTo>
                  <a:pt x="61299" y="383602"/>
                </a:lnTo>
                <a:lnTo>
                  <a:pt x="68823" y="386695"/>
                </a:lnTo>
                <a:lnTo>
                  <a:pt x="82264" y="390131"/>
                </a:lnTo>
                <a:lnTo>
                  <a:pt x="95540" y="391658"/>
                </a:lnTo>
                <a:lnTo>
                  <a:pt x="103081" y="392066"/>
                </a:lnTo>
                <a:lnTo>
                  <a:pt x="110966" y="392337"/>
                </a:lnTo>
                <a:lnTo>
                  <a:pt x="119080" y="393471"/>
                </a:lnTo>
                <a:lnTo>
                  <a:pt x="127347" y="395179"/>
                </a:lnTo>
                <a:lnTo>
                  <a:pt x="135715" y="397271"/>
                </a:lnTo>
                <a:lnTo>
                  <a:pt x="143199" y="397712"/>
                </a:lnTo>
                <a:lnTo>
                  <a:pt x="156595" y="395663"/>
                </a:lnTo>
                <a:lnTo>
                  <a:pt x="164740" y="394735"/>
                </a:lnTo>
                <a:lnTo>
                  <a:pt x="173978" y="394117"/>
                </a:lnTo>
                <a:lnTo>
                  <a:pt x="183948" y="393705"/>
                </a:lnTo>
                <a:lnTo>
                  <a:pt x="193452" y="392477"/>
                </a:lnTo>
                <a:lnTo>
                  <a:pt x="202646" y="390707"/>
                </a:lnTo>
                <a:lnTo>
                  <a:pt x="211632" y="388574"/>
                </a:lnTo>
                <a:lnTo>
                  <a:pt x="220481" y="386199"/>
                </a:lnTo>
                <a:lnTo>
                  <a:pt x="237932" y="381021"/>
                </a:lnTo>
                <a:lnTo>
                  <a:pt x="246587" y="377354"/>
                </a:lnTo>
                <a:lnTo>
                  <a:pt x="255214" y="373004"/>
                </a:lnTo>
                <a:lnTo>
                  <a:pt x="263822" y="368200"/>
                </a:lnTo>
                <a:lnTo>
                  <a:pt x="272419" y="363091"/>
                </a:lnTo>
                <a:lnTo>
                  <a:pt x="289591" y="352335"/>
                </a:lnTo>
                <a:lnTo>
                  <a:pt x="315324" y="335570"/>
                </a:lnTo>
                <a:lnTo>
                  <a:pt x="323898" y="328956"/>
                </a:lnTo>
                <a:lnTo>
                  <a:pt x="332472" y="321689"/>
                </a:lnTo>
                <a:lnTo>
                  <a:pt x="348666" y="306947"/>
                </a:lnTo>
                <a:lnTo>
                  <a:pt x="367541" y="288890"/>
                </a:lnTo>
                <a:lnTo>
                  <a:pt x="383910" y="2728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4"/>
          <p:cNvSpPr/>
          <p:nvPr/>
        </p:nvSpPr>
        <p:spPr>
          <a:xfrm>
            <a:off x="5536865" y="5246847"/>
            <a:ext cx="293489" cy="333263"/>
          </a:xfrm>
          <a:custGeom>
            <a:avLst/>
            <a:gdLst/>
            <a:ahLst/>
            <a:cxnLst/>
            <a:rect l="0" t="0" r="0" b="0"/>
            <a:pathLst>
              <a:path w="293489" h="333263">
                <a:moveTo>
                  <a:pt x="46689" y="25240"/>
                </a:moveTo>
                <a:lnTo>
                  <a:pt x="46689" y="37172"/>
                </a:lnTo>
                <a:lnTo>
                  <a:pt x="44785" y="40814"/>
                </a:lnTo>
                <a:lnTo>
                  <a:pt x="37588" y="49942"/>
                </a:lnTo>
                <a:lnTo>
                  <a:pt x="34906" y="55043"/>
                </a:lnTo>
                <a:lnTo>
                  <a:pt x="33119" y="60349"/>
                </a:lnTo>
                <a:lnTo>
                  <a:pt x="31928" y="65791"/>
                </a:lnTo>
                <a:lnTo>
                  <a:pt x="30181" y="71324"/>
                </a:lnTo>
                <a:lnTo>
                  <a:pt x="28064" y="76918"/>
                </a:lnTo>
                <a:lnTo>
                  <a:pt x="25700" y="82552"/>
                </a:lnTo>
                <a:lnTo>
                  <a:pt x="23171" y="89166"/>
                </a:lnTo>
                <a:lnTo>
                  <a:pt x="17822" y="104134"/>
                </a:lnTo>
                <a:lnTo>
                  <a:pt x="15062" y="114983"/>
                </a:lnTo>
                <a:lnTo>
                  <a:pt x="12270" y="127932"/>
                </a:lnTo>
                <a:lnTo>
                  <a:pt x="9455" y="142279"/>
                </a:lnTo>
                <a:lnTo>
                  <a:pt x="6627" y="154701"/>
                </a:lnTo>
                <a:lnTo>
                  <a:pt x="3789" y="165840"/>
                </a:lnTo>
                <a:lnTo>
                  <a:pt x="944" y="176123"/>
                </a:lnTo>
                <a:lnTo>
                  <a:pt x="0" y="185836"/>
                </a:lnTo>
                <a:lnTo>
                  <a:pt x="323" y="195170"/>
                </a:lnTo>
                <a:lnTo>
                  <a:pt x="1491" y="204248"/>
                </a:lnTo>
                <a:lnTo>
                  <a:pt x="7686" y="244332"/>
                </a:lnTo>
                <a:lnTo>
                  <a:pt x="10209" y="256074"/>
                </a:lnTo>
                <a:lnTo>
                  <a:pt x="12845" y="265807"/>
                </a:lnTo>
                <a:lnTo>
                  <a:pt x="15554" y="274200"/>
                </a:lnTo>
                <a:lnTo>
                  <a:pt x="19265" y="282654"/>
                </a:lnTo>
                <a:lnTo>
                  <a:pt x="23644" y="291147"/>
                </a:lnTo>
                <a:lnTo>
                  <a:pt x="28468" y="299666"/>
                </a:lnTo>
                <a:lnTo>
                  <a:pt x="33589" y="306298"/>
                </a:lnTo>
                <a:lnTo>
                  <a:pt x="38909" y="311672"/>
                </a:lnTo>
                <a:lnTo>
                  <a:pt x="44360" y="316208"/>
                </a:lnTo>
                <a:lnTo>
                  <a:pt x="52956" y="323787"/>
                </a:lnTo>
                <a:lnTo>
                  <a:pt x="56583" y="327141"/>
                </a:lnTo>
                <a:lnTo>
                  <a:pt x="61857" y="329378"/>
                </a:lnTo>
                <a:lnTo>
                  <a:pt x="68232" y="330868"/>
                </a:lnTo>
                <a:lnTo>
                  <a:pt x="75338" y="331862"/>
                </a:lnTo>
                <a:lnTo>
                  <a:pt x="81981" y="332525"/>
                </a:lnTo>
                <a:lnTo>
                  <a:pt x="88315" y="332967"/>
                </a:lnTo>
                <a:lnTo>
                  <a:pt x="94442" y="333262"/>
                </a:lnTo>
                <a:lnTo>
                  <a:pt x="100432" y="332505"/>
                </a:lnTo>
                <a:lnTo>
                  <a:pt x="106331" y="331048"/>
                </a:lnTo>
                <a:lnTo>
                  <a:pt x="112168" y="329125"/>
                </a:lnTo>
                <a:lnTo>
                  <a:pt x="118917" y="327842"/>
                </a:lnTo>
                <a:lnTo>
                  <a:pt x="126273" y="326987"/>
                </a:lnTo>
                <a:lnTo>
                  <a:pt x="134035" y="326418"/>
                </a:lnTo>
                <a:lnTo>
                  <a:pt x="141115" y="324133"/>
                </a:lnTo>
                <a:lnTo>
                  <a:pt x="147740" y="320705"/>
                </a:lnTo>
                <a:lnTo>
                  <a:pt x="176611" y="301514"/>
                </a:lnTo>
                <a:lnTo>
                  <a:pt x="183786" y="296101"/>
                </a:lnTo>
                <a:lnTo>
                  <a:pt x="190475" y="290586"/>
                </a:lnTo>
                <a:lnTo>
                  <a:pt x="196839" y="285005"/>
                </a:lnTo>
                <a:lnTo>
                  <a:pt x="202986" y="279380"/>
                </a:lnTo>
                <a:lnTo>
                  <a:pt x="214898" y="268048"/>
                </a:lnTo>
                <a:lnTo>
                  <a:pt x="220741" y="261407"/>
                </a:lnTo>
                <a:lnTo>
                  <a:pt x="226541" y="254122"/>
                </a:lnTo>
                <a:lnTo>
                  <a:pt x="240924" y="234598"/>
                </a:lnTo>
                <a:lnTo>
                  <a:pt x="263191" y="203695"/>
                </a:lnTo>
                <a:lnTo>
                  <a:pt x="271034" y="189931"/>
                </a:lnTo>
                <a:lnTo>
                  <a:pt x="276262" y="177897"/>
                </a:lnTo>
                <a:lnTo>
                  <a:pt x="289205" y="138050"/>
                </a:lnTo>
                <a:lnTo>
                  <a:pt x="291234" y="129974"/>
                </a:lnTo>
                <a:lnTo>
                  <a:pt x="292587" y="122685"/>
                </a:lnTo>
                <a:lnTo>
                  <a:pt x="293488" y="115921"/>
                </a:lnTo>
                <a:lnTo>
                  <a:pt x="293137" y="109507"/>
                </a:lnTo>
                <a:lnTo>
                  <a:pt x="291951" y="103326"/>
                </a:lnTo>
                <a:lnTo>
                  <a:pt x="290207" y="97300"/>
                </a:lnTo>
                <a:lnTo>
                  <a:pt x="283202" y="70615"/>
                </a:lnTo>
                <a:lnTo>
                  <a:pt x="280564" y="62158"/>
                </a:lnTo>
                <a:lnTo>
                  <a:pt x="277854" y="54615"/>
                </a:lnTo>
                <a:lnTo>
                  <a:pt x="275094" y="47680"/>
                </a:lnTo>
                <a:lnTo>
                  <a:pt x="270396" y="40200"/>
                </a:lnTo>
                <a:lnTo>
                  <a:pt x="264408" y="32356"/>
                </a:lnTo>
                <a:lnTo>
                  <a:pt x="257557" y="24269"/>
                </a:lnTo>
                <a:lnTo>
                  <a:pt x="252038" y="18878"/>
                </a:lnTo>
                <a:lnTo>
                  <a:pt x="243366" y="12887"/>
                </a:lnTo>
                <a:lnTo>
                  <a:pt x="237814" y="10338"/>
                </a:lnTo>
                <a:lnTo>
                  <a:pt x="231256" y="7685"/>
                </a:lnTo>
                <a:lnTo>
                  <a:pt x="224026" y="4964"/>
                </a:lnTo>
                <a:lnTo>
                  <a:pt x="217302" y="3150"/>
                </a:lnTo>
                <a:lnTo>
                  <a:pt x="210913" y="1941"/>
                </a:lnTo>
                <a:lnTo>
                  <a:pt x="204750" y="1135"/>
                </a:lnTo>
                <a:lnTo>
                  <a:pt x="198735" y="597"/>
                </a:lnTo>
                <a:lnTo>
                  <a:pt x="192821" y="240"/>
                </a:lnTo>
                <a:lnTo>
                  <a:pt x="186973" y="0"/>
                </a:lnTo>
                <a:lnTo>
                  <a:pt x="181170" y="793"/>
                </a:lnTo>
                <a:lnTo>
                  <a:pt x="175395" y="2275"/>
                </a:lnTo>
                <a:lnTo>
                  <a:pt x="169641" y="4215"/>
                </a:lnTo>
                <a:lnTo>
                  <a:pt x="160707" y="6371"/>
                </a:lnTo>
                <a:lnTo>
                  <a:pt x="156991" y="6945"/>
                </a:lnTo>
                <a:lnTo>
                  <a:pt x="151657" y="9234"/>
                </a:lnTo>
                <a:lnTo>
                  <a:pt x="145242" y="12664"/>
                </a:lnTo>
                <a:lnTo>
                  <a:pt x="123842" y="252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"/>
          <p:cNvSpPr/>
          <p:nvPr/>
        </p:nvSpPr>
        <p:spPr>
          <a:xfrm>
            <a:off x="5832157" y="5169217"/>
            <a:ext cx="502039" cy="377191"/>
          </a:xfrm>
          <a:custGeom>
            <a:avLst/>
            <a:gdLst/>
            <a:ahLst/>
            <a:cxnLst/>
            <a:rect l="0" t="0" r="0" b="0"/>
            <a:pathLst>
              <a:path w="502039" h="377191">
                <a:moveTo>
                  <a:pt x="0" y="0"/>
                </a:moveTo>
                <a:lnTo>
                  <a:pt x="56742" y="28371"/>
                </a:lnTo>
                <a:lnTo>
                  <a:pt x="69623" y="37087"/>
                </a:lnTo>
                <a:lnTo>
                  <a:pt x="75943" y="43774"/>
                </a:lnTo>
                <a:lnTo>
                  <a:pt x="83966" y="52996"/>
                </a:lnTo>
                <a:lnTo>
                  <a:pt x="93125" y="63906"/>
                </a:lnTo>
                <a:lnTo>
                  <a:pt x="100183" y="73084"/>
                </a:lnTo>
                <a:lnTo>
                  <a:pt x="105841" y="81108"/>
                </a:lnTo>
                <a:lnTo>
                  <a:pt x="110566" y="88362"/>
                </a:lnTo>
                <a:lnTo>
                  <a:pt x="130868" y="121325"/>
                </a:lnTo>
                <a:lnTo>
                  <a:pt x="138680" y="137081"/>
                </a:lnTo>
                <a:lnTo>
                  <a:pt x="146746" y="155205"/>
                </a:lnTo>
                <a:lnTo>
                  <a:pt x="161423" y="190900"/>
                </a:lnTo>
                <a:lnTo>
                  <a:pt x="171121" y="216289"/>
                </a:lnTo>
                <a:lnTo>
                  <a:pt x="174088" y="227060"/>
                </a:lnTo>
                <a:lnTo>
                  <a:pt x="176066" y="237099"/>
                </a:lnTo>
                <a:lnTo>
                  <a:pt x="177385" y="246648"/>
                </a:lnTo>
                <a:lnTo>
                  <a:pt x="180170" y="258729"/>
                </a:lnTo>
                <a:lnTo>
                  <a:pt x="183930" y="272499"/>
                </a:lnTo>
                <a:lnTo>
                  <a:pt x="188343" y="287394"/>
                </a:lnTo>
                <a:lnTo>
                  <a:pt x="191285" y="298276"/>
                </a:lnTo>
                <a:lnTo>
                  <a:pt x="193245" y="306483"/>
                </a:lnTo>
                <a:lnTo>
                  <a:pt x="196393" y="321948"/>
                </a:lnTo>
                <a:lnTo>
                  <a:pt x="194746" y="317502"/>
                </a:lnTo>
                <a:lnTo>
                  <a:pt x="187836" y="297322"/>
                </a:lnTo>
                <a:lnTo>
                  <a:pt x="186184" y="286798"/>
                </a:lnTo>
                <a:lnTo>
                  <a:pt x="186035" y="276923"/>
                </a:lnTo>
                <a:lnTo>
                  <a:pt x="186888" y="267483"/>
                </a:lnTo>
                <a:lnTo>
                  <a:pt x="188410" y="255475"/>
                </a:lnTo>
                <a:lnTo>
                  <a:pt x="192641" y="226892"/>
                </a:lnTo>
                <a:lnTo>
                  <a:pt x="195102" y="213173"/>
                </a:lnTo>
                <a:lnTo>
                  <a:pt x="197695" y="200218"/>
                </a:lnTo>
                <a:lnTo>
                  <a:pt x="200377" y="187771"/>
                </a:lnTo>
                <a:lnTo>
                  <a:pt x="205022" y="173759"/>
                </a:lnTo>
                <a:lnTo>
                  <a:pt x="210976" y="158702"/>
                </a:lnTo>
                <a:lnTo>
                  <a:pt x="217803" y="142949"/>
                </a:lnTo>
                <a:lnTo>
                  <a:pt x="224260" y="129589"/>
                </a:lnTo>
                <a:lnTo>
                  <a:pt x="230469" y="117825"/>
                </a:lnTo>
                <a:lnTo>
                  <a:pt x="236514" y="107126"/>
                </a:lnTo>
                <a:lnTo>
                  <a:pt x="244353" y="95229"/>
                </a:lnTo>
                <a:lnTo>
                  <a:pt x="253390" y="82537"/>
                </a:lnTo>
                <a:lnTo>
                  <a:pt x="263224" y="69312"/>
                </a:lnTo>
                <a:lnTo>
                  <a:pt x="271685" y="59543"/>
                </a:lnTo>
                <a:lnTo>
                  <a:pt x="279231" y="52078"/>
                </a:lnTo>
                <a:lnTo>
                  <a:pt x="293648" y="41243"/>
                </a:lnTo>
                <a:lnTo>
                  <a:pt x="301493" y="37021"/>
                </a:lnTo>
                <a:lnTo>
                  <a:pt x="315924" y="29789"/>
                </a:lnTo>
                <a:lnTo>
                  <a:pt x="325513" y="23400"/>
                </a:lnTo>
                <a:lnTo>
                  <a:pt x="338030" y="19925"/>
                </a:lnTo>
                <a:lnTo>
                  <a:pt x="352166" y="18381"/>
                </a:lnTo>
                <a:lnTo>
                  <a:pt x="364798" y="17695"/>
                </a:lnTo>
                <a:lnTo>
                  <a:pt x="379303" y="17390"/>
                </a:lnTo>
                <a:lnTo>
                  <a:pt x="394321" y="18206"/>
                </a:lnTo>
                <a:lnTo>
                  <a:pt x="407347" y="21744"/>
                </a:lnTo>
                <a:lnTo>
                  <a:pt x="419485" y="26492"/>
                </a:lnTo>
                <a:lnTo>
                  <a:pt x="431231" y="31777"/>
                </a:lnTo>
                <a:lnTo>
                  <a:pt x="442801" y="37301"/>
                </a:lnTo>
                <a:lnTo>
                  <a:pt x="447600" y="42012"/>
                </a:lnTo>
                <a:lnTo>
                  <a:pt x="451753" y="48011"/>
                </a:lnTo>
                <a:lnTo>
                  <a:pt x="455474" y="54867"/>
                </a:lnTo>
                <a:lnTo>
                  <a:pt x="459859" y="61343"/>
                </a:lnTo>
                <a:lnTo>
                  <a:pt x="464688" y="67566"/>
                </a:lnTo>
                <a:lnTo>
                  <a:pt x="469812" y="73619"/>
                </a:lnTo>
                <a:lnTo>
                  <a:pt x="474180" y="80512"/>
                </a:lnTo>
                <a:lnTo>
                  <a:pt x="478046" y="87964"/>
                </a:lnTo>
                <a:lnTo>
                  <a:pt x="481574" y="95790"/>
                </a:lnTo>
                <a:lnTo>
                  <a:pt x="484879" y="103865"/>
                </a:lnTo>
                <a:lnTo>
                  <a:pt x="488035" y="112106"/>
                </a:lnTo>
                <a:lnTo>
                  <a:pt x="491092" y="120458"/>
                </a:lnTo>
                <a:lnTo>
                  <a:pt x="493130" y="128883"/>
                </a:lnTo>
                <a:lnTo>
                  <a:pt x="494488" y="137357"/>
                </a:lnTo>
                <a:lnTo>
                  <a:pt x="495394" y="145864"/>
                </a:lnTo>
                <a:lnTo>
                  <a:pt x="495998" y="158203"/>
                </a:lnTo>
                <a:lnTo>
                  <a:pt x="496668" y="189692"/>
                </a:lnTo>
                <a:lnTo>
                  <a:pt x="497800" y="203614"/>
                </a:lnTo>
                <a:lnTo>
                  <a:pt x="499507" y="215753"/>
                </a:lnTo>
                <a:lnTo>
                  <a:pt x="501597" y="226703"/>
                </a:lnTo>
                <a:lnTo>
                  <a:pt x="502038" y="236860"/>
                </a:lnTo>
                <a:lnTo>
                  <a:pt x="501380" y="246489"/>
                </a:lnTo>
                <a:lnTo>
                  <a:pt x="499988" y="255766"/>
                </a:lnTo>
                <a:lnTo>
                  <a:pt x="499060" y="264809"/>
                </a:lnTo>
                <a:lnTo>
                  <a:pt x="498442" y="273694"/>
                </a:lnTo>
                <a:lnTo>
                  <a:pt x="497205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"/>
          <p:cNvSpPr/>
          <p:nvPr/>
        </p:nvSpPr>
        <p:spPr>
          <a:xfrm>
            <a:off x="6467966" y="5169266"/>
            <a:ext cx="304145" cy="770880"/>
          </a:xfrm>
          <a:custGeom>
            <a:avLst/>
            <a:gdLst/>
            <a:ahLst/>
            <a:cxnLst/>
            <a:rect l="0" t="0" r="0" b="0"/>
            <a:pathLst>
              <a:path w="304145" h="770880">
                <a:moveTo>
                  <a:pt x="238586" y="25669"/>
                </a:moveTo>
                <a:lnTo>
                  <a:pt x="224934" y="16567"/>
                </a:lnTo>
                <a:lnTo>
                  <a:pt x="218054" y="12933"/>
                </a:lnTo>
                <a:lnTo>
                  <a:pt x="210611" y="9558"/>
                </a:lnTo>
                <a:lnTo>
                  <a:pt x="202791" y="6356"/>
                </a:lnTo>
                <a:lnTo>
                  <a:pt x="195672" y="4221"/>
                </a:lnTo>
                <a:lnTo>
                  <a:pt x="189022" y="2798"/>
                </a:lnTo>
                <a:lnTo>
                  <a:pt x="182683" y="1849"/>
                </a:lnTo>
                <a:lnTo>
                  <a:pt x="177505" y="1216"/>
                </a:lnTo>
                <a:lnTo>
                  <a:pt x="169211" y="514"/>
                </a:lnTo>
                <a:lnTo>
                  <a:pt x="159810" y="201"/>
                </a:lnTo>
                <a:lnTo>
                  <a:pt x="138253" y="0"/>
                </a:lnTo>
                <a:lnTo>
                  <a:pt x="132645" y="936"/>
                </a:lnTo>
                <a:lnTo>
                  <a:pt x="127001" y="2513"/>
                </a:lnTo>
                <a:lnTo>
                  <a:pt x="121334" y="4517"/>
                </a:lnTo>
                <a:lnTo>
                  <a:pt x="115650" y="7757"/>
                </a:lnTo>
                <a:lnTo>
                  <a:pt x="109957" y="11823"/>
                </a:lnTo>
                <a:lnTo>
                  <a:pt x="104256" y="16438"/>
                </a:lnTo>
                <a:lnTo>
                  <a:pt x="98550" y="20468"/>
                </a:lnTo>
                <a:lnTo>
                  <a:pt x="92841" y="24106"/>
                </a:lnTo>
                <a:lnTo>
                  <a:pt x="87130" y="27485"/>
                </a:lnTo>
                <a:lnTo>
                  <a:pt x="78245" y="36318"/>
                </a:lnTo>
                <a:lnTo>
                  <a:pt x="70168" y="47547"/>
                </a:lnTo>
                <a:lnTo>
                  <a:pt x="34821" y="99952"/>
                </a:lnTo>
                <a:lnTo>
                  <a:pt x="27496" y="112339"/>
                </a:lnTo>
                <a:lnTo>
                  <a:pt x="21659" y="123453"/>
                </a:lnTo>
                <a:lnTo>
                  <a:pt x="13587" y="143423"/>
                </a:lnTo>
                <a:lnTo>
                  <a:pt x="8090" y="169779"/>
                </a:lnTo>
                <a:lnTo>
                  <a:pt x="1804" y="190077"/>
                </a:lnTo>
                <a:lnTo>
                  <a:pt x="0" y="202244"/>
                </a:lnTo>
                <a:lnTo>
                  <a:pt x="1738" y="214001"/>
                </a:lnTo>
                <a:lnTo>
                  <a:pt x="4733" y="225577"/>
                </a:lnTo>
                <a:lnTo>
                  <a:pt x="7371" y="241852"/>
                </a:lnTo>
                <a:lnTo>
                  <a:pt x="11364" y="249703"/>
                </a:lnTo>
                <a:lnTo>
                  <a:pt x="18853" y="256367"/>
                </a:lnTo>
                <a:lnTo>
                  <a:pt x="27580" y="261551"/>
                </a:lnTo>
                <a:lnTo>
                  <a:pt x="34633" y="263855"/>
                </a:lnTo>
                <a:lnTo>
                  <a:pt x="43959" y="265153"/>
                </a:lnTo>
                <a:lnTo>
                  <a:pt x="48827" y="264382"/>
                </a:lnTo>
                <a:lnTo>
                  <a:pt x="54930" y="262916"/>
                </a:lnTo>
                <a:lnTo>
                  <a:pt x="61856" y="260986"/>
                </a:lnTo>
                <a:lnTo>
                  <a:pt x="67426" y="258747"/>
                </a:lnTo>
                <a:lnTo>
                  <a:pt x="76155" y="253719"/>
                </a:lnTo>
                <a:lnTo>
                  <a:pt x="80769" y="250092"/>
                </a:lnTo>
                <a:lnTo>
                  <a:pt x="85750" y="245770"/>
                </a:lnTo>
                <a:lnTo>
                  <a:pt x="90975" y="240983"/>
                </a:lnTo>
                <a:lnTo>
                  <a:pt x="101861" y="230583"/>
                </a:lnTo>
                <a:lnTo>
                  <a:pt x="107431" y="225143"/>
                </a:lnTo>
                <a:lnTo>
                  <a:pt x="114002" y="219612"/>
                </a:lnTo>
                <a:lnTo>
                  <a:pt x="121240" y="214019"/>
                </a:lnTo>
                <a:lnTo>
                  <a:pt x="128923" y="208386"/>
                </a:lnTo>
                <a:lnTo>
                  <a:pt x="135950" y="202725"/>
                </a:lnTo>
                <a:lnTo>
                  <a:pt x="142539" y="197046"/>
                </a:lnTo>
                <a:lnTo>
                  <a:pt x="148837" y="191355"/>
                </a:lnTo>
                <a:lnTo>
                  <a:pt x="154942" y="184704"/>
                </a:lnTo>
                <a:lnTo>
                  <a:pt x="160916" y="177413"/>
                </a:lnTo>
                <a:lnTo>
                  <a:pt x="166804" y="169694"/>
                </a:lnTo>
                <a:lnTo>
                  <a:pt x="173586" y="158833"/>
                </a:lnTo>
                <a:lnTo>
                  <a:pt x="180965" y="145877"/>
                </a:lnTo>
                <a:lnTo>
                  <a:pt x="199923" y="110498"/>
                </a:lnTo>
                <a:lnTo>
                  <a:pt x="209021" y="90041"/>
                </a:lnTo>
                <a:lnTo>
                  <a:pt x="214112" y="75251"/>
                </a:lnTo>
                <a:lnTo>
                  <a:pt x="219414" y="58723"/>
                </a:lnTo>
                <a:lnTo>
                  <a:pt x="225302" y="35280"/>
                </a:lnTo>
                <a:lnTo>
                  <a:pt x="228618" y="13911"/>
                </a:lnTo>
                <a:lnTo>
                  <a:pt x="229083" y="9258"/>
                </a:lnTo>
                <a:lnTo>
                  <a:pt x="228441" y="6156"/>
                </a:lnTo>
                <a:lnTo>
                  <a:pt x="227060" y="4088"/>
                </a:lnTo>
                <a:lnTo>
                  <a:pt x="225187" y="2709"/>
                </a:lnTo>
                <a:lnTo>
                  <a:pt x="223938" y="2742"/>
                </a:lnTo>
                <a:lnTo>
                  <a:pt x="223106" y="3717"/>
                </a:lnTo>
                <a:lnTo>
                  <a:pt x="222551" y="5319"/>
                </a:lnTo>
                <a:lnTo>
                  <a:pt x="221770" y="12125"/>
                </a:lnTo>
                <a:lnTo>
                  <a:pt x="221538" y="47479"/>
                </a:lnTo>
                <a:lnTo>
                  <a:pt x="223411" y="63069"/>
                </a:lnTo>
                <a:lnTo>
                  <a:pt x="226564" y="79177"/>
                </a:lnTo>
                <a:lnTo>
                  <a:pt x="249396" y="174205"/>
                </a:lnTo>
                <a:lnTo>
                  <a:pt x="259583" y="220273"/>
                </a:lnTo>
                <a:lnTo>
                  <a:pt x="270460" y="272497"/>
                </a:lnTo>
                <a:lnTo>
                  <a:pt x="275075" y="300710"/>
                </a:lnTo>
                <a:lnTo>
                  <a:pt x="279105" y="329997"/>
                </a:lnTo>
                <a:lnTo>
                  <a:pt x="282743" y="360000"/>
                </a:lnTo>
                <a:lnTo>
                  <a:pt x="291867" y="421275"/>
                </a:lnTo>
                <a:lnTo>
                  <a:pt x="296966" y="452284"/>
                </a:lnTo>
                <a:lnTo>
                  <a:pt x="300366" y="482481"/>
                </a:lnTo>
                <a:lnTo>
                  <a:pt x="302633" y="512138"/>
                </a:lnTo>
                <a:lnTo>
                  <a:pt x="304144" y="541434"/>
                </a:lnTo>
                <a:lnTo>
                  <a:pt x="303247" y="569537"/>
                </a:lnTo>
                <a:lnTo>
                  <a:pt x="300743" y="596845"/>
                </a:lnTo>
                <a:lnTo>
                  <a:pt x="297169" y="623623"/>
                </a:lnTo>
                <a:lnTo>
                  <a:pt x="294786" y="644333"/>
                </a:lnTo>
                <a:lnTo>
                  <a:pt x="293198" y="660996"/>
                </a:lnTo>
                <a:lnTo>
                  <a:pt x="292139" y="674963"/>
                </a:lnTo>
                <a:lnTo>
                  <a:pt x="285882" y="698101"/>
                </a:lnTo>
                <a:lnTo>
                  <a:pt x="277705" y="717910"/>
                </a:lnTo>
                <a:lnTo>
                  <a:pt x="270894" y="736239"/>
                </a:lnTo>
                <a:lnTo>
                  <a:pt x="266792" y="743223"/>
                </a:lnTo>
                <a:lnTo>
                  <a:pt x="262153" y="748830"/>
                </a:lnTo>
                <a:lnTo>
                  <a:pt x="257155" y="753522"/>
                </a:lnTo>
                <a:lnTo>
                  <a:pt x="251918" y="757601"/>
                </a:lnTo>
                <a:lnTo>
                  <a:pt x="246521" y="761274"/>
                </a:lnTo>
                <a:lnTo>
                  <a:pt x="241019" y="764675"/>
                </a:lnTo>
                <a:lnTo>
                  <a:pt x="235445" y="766942"/>
                </a:lnTo>
                <a:lnTo>
                  <a:pt x="229825" y="768454"/>
                </a:lnTo>
                <a:lnTo>
                  <a:pt x="224173" y="769461"/>
                </a:lnTo>
                <a:lnTo>
                  <a:pt x="218500" y="770133"/>
                </a:lnTo>
                <a:lnTo>
                  <a:pt x="212813" y="770580"/>
                </a:lnTo>
                <a:lnTo>
                  <a:pt x="207116" y="770879"/>
                </a:lnTo>
                <a:lnTo>
                  <a:pt x="201413" y="770126"/>
                </a:lnTo>
                <a:lnTo>
                  <a:pt x="195707" y="768671"/>
                </a:lnTo>
                <a:lnTo>
                  <a:pt x="189998" y="766748"/>
                </a:lnTo>
                <a:lnTo>
                  <a:pt x="184286" y="764514"/>
                </a:lnTo>
                <a:lnTo>
                  <a:pt x="178574" y="762072"/>
                </a:lnTo>
                <a:lnTo>
                  <a:pt x="167146" y="756819"/>
                </a:lnTo>
                <a:lnTo>
                  <a:pt x="155718" y="751309"/>
                </a:lnTo>
                <a:lnTo>
                  <a:pt x="150003" y="747554"/>
                </a:lnTo>
                <a:lnTo>
                  <a:pt x="144288" y="743145"/>
                </a:lnTo>
                <a:lnTo>
                  <a:pt x="138574" y="738302"/>
                </a:lnTo>
                <a:lnTo>
                  <a:pt x="129684" y="725300"/>
                </a:lnTo>
                <a:lnTo>
                  <a:pt x="101426" y="677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"/>
          <p:cNvSpPr/>
          <p:nvPr/>
        </p:nvSpPr>
        <p:spPr>
          <a:xfrm>
            <a:off x="6860857" y="5045507"/>
            <a:ext cx="1251586" cy="431714"/>
          </a:xfrm>
          <a:custGeom>
            <a:avLst/>
            <a:gdLst/>
            <a:ahLst/>
            <a:cxnLst/>
            <a:rect l="0" t="0" r="0" b="0"/>
            <a:pathLst>
              <a:path w="1251586" h="431714">
                <a:moveTo>
                  <a:pt x="0" y="140855"/>
                </a:moveTo>
                <a:lnTo>
                  <a:pt x="9102" y="154508"/>
                </a:lnTo>
                <a:lnTo>
                  <a:pt x="12735" y="163292"/>
                </a:lnTo>
                <a:lnTo>
                  <a:pt x="16110" y="173910"/>
                </a:lnTo>
                <a:lnTo>
                  <a:pt x="19312" y="185752"/>
                </a:lnTo>
                <a:lnTo>
                  <a:pt x="22401" y="195551"/>
                </a:lnTo>
                <a:lnTo>
                  <a:pt x="25411" y="203990"/>
                </a:lnTo>
                <a:lnTo>
                  <a:pt x="28371" y="211520"/>
                </a:lnTo>
                <a:lnTo>
                  <a:pt x="34199" y="227507"/>
                </a:lnTo>
                <a:lnTo>
                  <a:pt x="37087" y="235771"/>
                </a:lnTo>
                <a:lnTo>
                  <a:pt x="39965" y="243184"/>
                </a:lnTo>
                <a:lnTo>
                  <a:pt x="45702" y="256502"/>
                </a:lnTo>
                <a:lnTo>
                  <a:pt x="49518" y="266531"/>
                </a:lnTo>
                <a:lnTo>
                  <a:pt x="58838" y="292914"/>
                </a:lnTo>
                <a:lnTo>
                  <a:pt x="62085" y="306998"/>
                </a:lnTo>
                <a:lnTo>
                  <a:pt x="64250" y="321149"/>
                </a:lnTo>
                <a:lnTo>
                  <a:pt x="65693" y="335346"/>
                </a:lnTo>
                <a:lnTo>
                  <a:pt x="67609" y="348621"/>
                </a:lnTo>
                <a:lnTo>
                  <a:pt x="69837" y="361280"/>
                </a:lnTo>
                <a:lnTo>
                  <a:pt x="72276" y="373531"/>
                </a:lnTo>
                <a:lnTo>
                  <a:pt x="72949" y="385507"/>
                </a:lnTo>
                <a:lnTo>
                  <a:pt x="72445" y="397301"/>
                </a:lnTo>
                <a:lnTo>
                  <a:pt x="69344" y="425402"/>
                </a:lnTo>
                <a:lnTo>
                  <a:pt x="68137" y="427708"/>
                </a:lnTo>
                <a:lnTo>
                  <a:pt x="66379" y="429246"/>
                </a:lnTo>
                <a:lnTo>
                  <a:pt x="61266" y="431713"/>
                </a:lnTo>
                <a:lnTo>
                  <a:pt x="59894" y="430963"/>
                </a:lnTo>
                <a:lnTo>
                  <a:pt x="48187" y="420335"/>
                </a:lnTo>
                <a:lnTo>
                  <a:pt x="46412" y="416710"/>
                </a:lnTo>
                <a:lnTo>
                  <a:pt x="44440" y="407602"/>
                </a:lnTo>
                <a:lnTo>
                  <a:pt x="38779" y="378113"/>
                </a:lnTo>
                <a:lnTo>
                  <a:pt x="38235" y="367607"/>
                </a:lnTo>
                <a:lnTo>
                  <a:pt x="38825" y="357746"/>
                </a:lnTo>
                <a:lnTo>
                  <a:pt x="40171" y="348313"/>
                </a:lnTo>
                <a:lnTo>
                  <a:pt x="41069" y="339168"/>
                </a:lnTo>
                <a:lnTo>
                  <a:pt x="41666" y="330214"/>
                </a:lnTo>
                <a:lnTo>
                  <a:pt x="42065" y="321387"/>
                </a:lnTo>
                <a:lnTo>
                  <a:pt x="44236" y="312645"/>
                </a:lnTo>
                <a:lnTo>
                  <a:pt x="47588" y="303959"/>
                </a:lnTo>
                <a:lnTo>
                  <a:pt x="51728" y="295311"/>
                </a:lnTo>
                <a:lnTo>
                  <a:pt x="55440" y="286688"/>
                </a:lnTo>
                <a:lnTo>
                  <a:pt x="58868" y="278082"/>
                </a:lnTo>
                <a:lnTo>
                  <a:pt x="62106" y="269487"/>
                </a:lnTo>
                <a:lnTo>
                  <a:pt x="66169" y="260900"/>
                </a:lnTo>
                <a:lnTo>
                  <a:pt x="70782" y="252318"/>
                </a:lnTo>
                <a:lnTo>
                  <a:pt x="75763" y="243739"/>
                </a:lnTo>
                <a:lnTo>
                  <a:pt x="91458" y="218966"/>
                </a:lnTo>
                <a:lnTo>
                  <a:pt x="100977" y="204359"/>
                </a:lnTo>
                <a:lnTo>
                  <a:pt x="110181" y="190811"/>
                </a:lnTo>
                <a:lnTo>
                  <a:pt x="128027" y="165598"/>
                </a:lnTo>
                <a:lnTo>
                  <a:pt x="135833" y="156398"/>
                </a:lnTo>
                <a:lnTo>
                  <a:pt x="149587" y="143635"/>
                </a:lnTo>
                <a:lnTo>
                  <a:pt x="168041" y="131096"/>
                </a:lnTo>
                <a:lnTo>
                  <a:pt x="185453" y="118325"/>
                </a:lnTo>
                <a:lnTo>
                  <a:pt x="199835" y="110473"/>
                </a:lnTo>
                <a:lnTo>
                  <a:pt x="207243" y="108302"/>
                </a:lnTo>
                <a:lnTo>
                  <a:pt x="210552" y="108676"/>
                </a:lnTo>
                <a:lnTo>
                  <a:pt x="213711" y="109877"/>
                </a:lnTo>
                <a:lnTo>
                  <a:pt x="219761" y="113752"/>
                </a:lnTo>
                <a:lnTo>
                  <a:pt x="225624" y="118649"/>
                </a:lnTo>
                <a:lnTo>
                  <a:pt x="227569" y="122241"/>
                </a:lnTo>
                <a:lnTo>
                  <a:pt x="231258" y="136398"/>
                </a:lnTo>
                <a:lnTo>
                  <a:pt x="235496" y="147129"/>
                </a:lnTo>
                <a:lnTo>
                  <a:pt x="237008" y="153611"/>
                </a:lnTo>
                <a:lnTo>
                  <a:pt x="238015" y="160789"/>
                </a:lnTo>
                <a:lnTo>
                  <a:pt x="238687" y="168432"/>
                </a:lnTo>
                <a:lnTo>
                  <a:pt x="244513" y="207404"/>
                </a:lnTo>
                <a:lnTo>
                  <a:pt x="248734" y="233799"/>
                </a:lnTo>
                <a:lnTo>
                  <a:pt x="253452" y="256157"/>
                </a:lnTo>
                <a:lnTo>
                  <a:pt x="258503" y="275826"/>
                </a:lnTo>
                <a:lnTo>
                  <a:pt x="263776" y="293701"/>
                </a:lnTo>
                <a:lnTo>
                  <a:pt x="269196" y="307522"/>
                </a:lnTo>
                <a:lnTo>
                  <a:pt x="274713" y="318641"/>
                </a:lnTo>
                <a:lnTo>
                  <a:pt x="280297" y="327959"/>
                </a:lnTo>
                <a:lnTo>
                  <a:pt x="289042" y="340853"/>
                </a:lnTo>
                <a:lnTo>
                  <a:pt x="292707" y="345625"/>
                </a:lnTo>
                <a:lnTo>
                  <a:pt x="301860" y="353466"/>
                </a:lnTo>
                <a:lnTo>
                  <a:pt x="318707" y="366261"/>
                </a:lnTo>
                <a:lnTo>
                  <a:pt x="325163" y="369623"/>
                </a:lnTo>
                <a:lnTo>
                  <a:pt x="331207" y="371118"/>
                </a:lnTo>
                <a:lnTo>
                  <a:pt x="350274" y="372156"/>
                </a:lnTo>
                <a:lnTo>
                  <a:pt x="354483" y="370303"/>
                </a:lnTo>
                <a:lnTo>
                  <a:pt x="358242" y="367163"/>
                </a:lnTo>
                <a:lnTo>
                  <a:pt x="368083" y="356182"/>
                </a:lnTo>
                <a:lnTo>
                  <a:pt x="374095" y="348951"/>
                </a:lnTo>
                <a:lnTo>
                  <a:pt x="393139" y="318742"/>
                </a:lnTo>
                <a:lnTo>
                  <a:pt x="397348" y="310881"/>
                </a:lnTo>
                <a:lnTo>
                  <a:pt x="401106" y="302783"/>
                </a:lnTo>
                <a:lnTo>
                  <a:pt x="404564" y="294527"/>
                </a:lnTo>
                <a:lnTo>
                  <a:pt x="406869" y="286166"/>
                </a:lnTo>
                <a:lnTo>
                  <a:pt x="408406" y="277734"/>
                </a:lnTo>
                <a:lnTo>
                  <a:pt x="409431" y="269255"/>
                </a:lnTo>
                <a:lnTo>
                  <a:pt x="413924" y="247410"/>
                </a:lnTo>
                <a:lnTo>
                  <a:pt x="438350" y="136644"/>
                </a:lnTo>
                <a:lnTo>
                  <a:pt x="440823" y="123760"/>
                </a:lnTo>
                <a:lnTo>
                  <a:pt x="443425" y="114219"/>
                </a:lnTo>
                <a:lnTo>
                  <a:pt x="448855" y="101077"/>
                </a:lnTo>
                <a:lnTo>
                  <a:pt x="450684" y="98144"/>
                </a:lnTo>
                <a:lnTo>
                  <a:pt x="451904" y="97141"/>
                </a:lnTo>
                <a:lnTo>
                  <a:pt x="452717" y="97425"/>
                </a:lnTo>
                <a:lnTo>
                  <a:pt x="453258" y="98566"/>
                </a:lnTo>
                <a:lnTo>
                  <a:pt x="453860" y="102375"/>
                </a:lnTo>
                <a:lnTo>
                  <a:pt x="454129" y="122483"/>
                </a:lnTo>
                <a:lnTo>
                  <a:pt x="454200" y="137179"/>
                </a:lnTo>
                <a:lnTo>
                  <a:pt x="455200" y="153645"/>
                </a:lnTo>
                <a:lnTo>
                  <a:pt x="456819" y="171289"/>
                </a:lnTo>
                <a:lnTo>
                  <a:pt x="458852" y="189719"/>
                </a:lnTo>
                <a:lnTo>
                  <a:pt x="462111" y="206769"/>
                </a:lnTo>
                <a:lnTo>
                  <a:pt x="466189" y="222898"/>
                </a:lnTo>
                <a:lnTo>
                  <a:pt x="478491" y="263272"/>
                </a:lnTo>
                <a:lnTo>
                  <a:pt x="481871" y="273901"/>
                </a:lnTo>
                <a:lnTo>
                  <a:pt x="486030" y="281940"/>
                </a:lnTo>
                <a:lnTo>
                  <a:pt x="495731" y="293412"/>
                </a:lnTo>
                <a:lnTo>
                  <a:pt x="507352" y="305225"/>
                </a:lnTo>
                <a:lnTo>
                  <a:pt x="518859" y="311699"/>
                </a:lnTo>
                <a:lnTo>
                  <a:pt x="536324" y="318158"/>
                </a:lnTo>
                <a:lnTo>
                  <a:pt x="546024" y="319669"/>
                </a:lnTo>
                <a:lnTo>
                  <a:pt x="579164" y="320718"/>
                </a:lnTo>
                <a:lnTo>
                  <a:pt x="591098" y="318267"/>
                </a:lnTo>
                <a:lnTo>
                  <a:pt x="614282" y="308932"/>
                </a:lnTo>
                <a:lnTo>
                  <a:pt x="631484" y="296171"/>
                </a:lnTo>
                <a:lnTo>
                  <a:pt x="642927" y="283227"/>
                </a:lnTo>
                <a:lnTo>
                  <a:pt x="648646" y="275775"/>
                </a:lnTo>
                <a:lnTo>
                  <a:pt x="660080" y="262415"/>
                </a:lnTo>
                <a:lnTo>
                  <a:pt x="665795" y="256185"/>
                </a:lnTo>
                <a:lnTo>
                  <a:pt x="671511" y="248222"/>
                </a:lnTo>
                <a:lnTo>
                  <a:pt x="677227" y="239103"/>
                </a:lnTo>
                <a:lnTo>
                  <a:pt x="682943" y="229214"/>
                </a:lnTo>
                <a:lnTo>
                  <a:pt x="694373" y="210605"/>
                </a:lnTo>
                <a:lnTo>
                  <a:pt x="700088" y="201643"/>
                </a:lnTo>
                <a:lnTo>
                  <a:pt x="705802" y="189953"/>
                </a:lnTo>
                <a:lnTo>
                  <a:pt x="711518" y="176445"/>
                </a:lnTo>
                <a:lnTo>
                  <a:pt x="717233" y="161724"/>
                </a:lnTo>
                <a:lnTo>
                  <a:pt x="728662" y="130127"/>
                </a:lnTo>
                <a:lnTo>
                  <a:pt x="734377" y="113701"/>
                </a:lnTo>
                <a:lnTo>
                  <a:pt x="738188" y="99892"/>
                </a:lnTo>
                <a:lnTo>
                  <a:pt x="740727" y="87829"/>
                </a:lnTo>
                <a:lnTo>
                  <a:pt x="742421" y="76929"/>
                </a:lnTo>
                <a:lnTo>
                  <a:pt x="743550" y="67758"/>
                </a:lnTo>
                <a:lnTo>
                  <a:pt x="744303" y="59739"/>
                </a:lnTo>
                <a:lnTo>
                  <a:pt x="744804" y="52487"/>
                </a:lnTo>
                <a:lnTo>
                  <a:pt x="745362" y="39351"/>
                </a:lnTo>
                <a:lnTo>
                  <a:pt x="745510" y="33180"/>
                </a:lnTo>
                <a:lnTo>
                  <a:pt x="744657" y="28115"/>
                </a:lnTo>
                <a:lnTo>
                  <a:pt x="741168" y="19945"/>
                </a:lnTo>
                <a:lnTo>
                  <a:pt x="733849" y="9992"/>
                </a:lnTo>
                <a:lnTo>
                  <a:pt x="725648" y="1010"/>
                </a:lnTo>
                <a:lnTo>
                  <a:pt x="722843" y="0"/>
                </a:lnTo>
                <a:lnTo>
                  <a:pt x="720021" y="279"/>
                </a:lnTo>
                <a:lnTo>
                  <a:pt x="717186" y="1417"/>
                </a:lnTo>
                <a:lnTo>
                  <a:pt x="715297" y="3129"/>
                </a:lnTo>
                <a:lnTo>
                  <a:pt x="714037" y="5223"/>
                </a:lnTo>
                <a:lnTo>
                  <a:pt x="713197" y="7571"/>
                </a:lnTo>
                <a:lnTo>
                  <a:pt x="704644" y="17800"/>
                </a:lnTo>
                <a:lnTo>
                  <a:pt x="698363" y="24529"/>
                </a:lnTo>
                <a:lnTo>
                  <a:pt x="693223" y="31872"/>
                </a:lnTo>
                <a:lnTo>
                  <a:pt x="688844" y="39624"/>
                </a:lnTo>
                <a:lnTo>
                  <a:pt x="684972" y="47651"/>
                </a:lnTo>
                <a:lnTo>
                  <a:pt x="679533" y="61573"/>
                </a:lnTo>
                <a:lnTo>
                  <a:pt x="660131" y="116412"/>
                </a:lnTo>
                <a:lnTo>
                  <a:pt x="651214" y="142374"/>
                </a:lnTo>
                <a:lnTo>
                  <a:pt x="647503" y="154250"/>
                </a:lnTo>
                <a:lnTo>
                  <a:pt x="640839" y="177606"/>
                </a:lnTo>
                <a:lnTo>
                  <a:pt x="639634" y="188216"/>
                </a:lnTo>
                <a:lnTo>
                  <a:pt x="639782" y="198146"/>
                </a:lnTo>
                <a:lnTo>
                  <a:pt x="640834" y="207624"/>
                </a:lnTo>
                <a:lnTo>
                  <a:pt x="642488" y="218706"/>
                </a:lnTo>
                <a:lnTo>
                  <a:pt x="646866" y="243718"/>
                </a:lnTo>
                <a:lnTo>
                  <a:pt x="649366" y="254197"/>
                </a:lnTo>
                <a:lnTo>
                  <a:pt x="651985" y="263090"/>
                </a:lnTo>
                <a:lnTo>
                  <a:pt x="654685" y="270922"/>
                </a:lnTo>
                <a:lnTo>
                  <a:pt x="660223" y="282165"/>
                </a:lnTo>
                <a:lnTo>
                  <a:pt x="668697" y="293850"/>
                </a:lnTo>
                <a:lnTo>
                  <a:pt x="671541" y="297144"/>
                </a:lnTo>
                <a:lnTo>
                  <a:pt x="675341" y="299340"/>
                </a:lnTo>
                <a:lnTo>
                  <a:pt x="684644" y="301780"/>
                </a:lnTo>
                <a:lnTo>
                  <a:pt x="700592" y="303154"/>
                </a:lnTo>
                <a:lnTo>
                  <a:pt x="705186" y="302395"/>
                </a:lnTo>
                <a:lnTo>
                  <a:pt x="731592" y="291750"/>
                </a:lnTo>
                <a:lnTo>
                  <a:pt x="737283" y="288124"/>
                </a:lnTo>
                <a:lnTo>
                  <a:pt x="751748" y="273920"/>
                </a:lnTo>
                <a:lnTo>
                  <a:pt x="765593" y="263177"/>
                </a:lnTo>
                <a:lnTo>
                  <a:pt x="772333" y="256693"/>
                </a:lnTo>
                <a:lnTo>
                  <a:pt x="778731" y="249513"/>
                </a:lnTo>
                <a:lnTo>
                  <a:pt x="784901" y="241869"/>
                </a:lnTo>
                <a:lnTo>
                  <a:pt x="790920" y="233915"/>
                </a:lnTo>
                <a:lnTo>
                  <a:pt x="802688" y="217458"/>
                </a:lnTo>
                <a:lnTo>
                  <a:pt x="820023" y="192127"/>
                </a:lnTo>
                <a:lnTo>
                  <a:pt x="828622" y="176941"/>
                </a:lnTo>
                <a:lnTo>
                  <a:pt x="850876" y="134669"/>
                </a:lnTo>
                <a:lnTo>
                  <a:pt x="859668" y="116728"/>
                </a:lnTo>
                <a:lnTo>
                  <a:pt x="866482" y="101910"/>
                </a:lnTo>
                <a:lnTo>
                  <a:pt x="871977" y="89175"/>
                </a:lnTo>
                <a:lnTo>
                  <a:pt x="876593" y="77827"/>
                </a:lnTo>
                <a:lnTo>
                  <a:pt x="884262" y="57597"/>
                </a:lnTo>
                <a:lnTo>
                  <a:pt x="888593" y="49155"/>
                </a:lnTo>
                <a:lnTo>
                  <a:pt x="893385" y="41622"/>
                </a:lnTo>
                <a:lnTo>
                  <a:pt x="902838" y="29124"/>
                </a:lnTo>
                <a:lnTo>
                  <a:pt x="912562" y="16733"/>
                </a:lnTo>
                <a:lnTo>
                  <a:pt x="915170" y="10125"/>
                </a:lnTo>
                <a:lnTo>
                  <a:pt x="916819" y="15601"/>
                </a:lnTo>
                <a:lnTo>
                  <a:pt x="918870" y="26873"/>
                </a:lnTo>
                <a:lnTo>
                  <a:pt x="921189" y="42007"/>
                </a:lnTo>
                <a:lnTo>
                  <a:pt x="922736" y="54954"/>
                </a:lnTo>
                <a:lnTo>
                  <a:pt x="923768" y="66443"/>
                </a:lnTo>
                <a:lnTo>
                  <a:pt x="924456" y="76959"/>
                </a:lnTo>
                <a:lnTo>
                  <a:pt x="923961" y="93495"/>
                </a:lnTo>
                <a:lnTo>
                  <a:pt x="922679" y="114045"/>
                </a:lnTo>
                <a:lnTo>
                  <a:pt x="918715" y="161324"/>
                </a:lnTo>
                <a:lnTo>
                  <a:pt x="912080" y="229470"/>
                </a:lnTo>
                <a:lnTo>
                  <a:pt x="910195" y="255170"/>
                </a:lnTo>
                <a:lnTo>
                  <a:pt x="909356" y="275482"/>
                </a:lnTo>
                <a:lnTo>
                  <a:pt x="909133" y="284899"/>
                </a:lnTo>
                <a:lnTo>
                  <a:pt x="909936" y="290224"/>
                </a:lnTo>
                <a:lnTo>
                  <a:pt x="911424" y="292822"/>
                </a:lnTo>
                <a:lnTo>
                  <a:pt x="913369" y="293601"/>
                </a:lnTo>
                <a:lnTo>
                  <a:pt x="914665" y="292216"/>
                </a:lnTo>
                <a:lnTo>
                  <a:pt x="917442" y="281164"/>
                </a:lnTo>
                <a:lnTo>
                  <a:pt x="921467" y="271160"/>
                </a:lnTo>
                <a:lnTo>
                  <a:pt x="924826" y="261062"/>
                </a:lnTo>
                <a:lnTo>
                  <a:pt x="933639" y="232063"/>
                </a:lnTo>
                <a:lnTo>
                  <a:pt x="938656" y="217853"/>
                </a:lnTo>
                <a:lnTo>
                  <a:pt x="943906" y="204570"/>
                </a:lnTo>
                <a:lnTo>
                  <a:pt x="949311" y="191904"/>
                </a:lnTo>
                <a:lnTo>
                  <a:pt x="960396" y="167671"/>
                </a:lnTo>
                <a:lnTo>
                  <a:pt x="966019" y="155875"/>
                </a:lnTo>
                <a:lnTo>
                  <a:pt x="972626" y="144201"/>
                </a:lnTo>
                <a:lnTo>
                  <a:pt x="979887" y="132608"/>
                </a:lnTo>
                <a:lnTo>
                  <a:pt x="1007522" y="91177"/>
                </a:lnTo>
                <a:lnTo>
                  <a:pt x="1014581" y="82019"/>
                </a:lnTo>
                <a:lnTo>
                  <a:pt x="1022145" y="73056"/>
                </a:lnTo>
                <a:lnTo>
                  <a:pt x="1030045" y="64224"/>
                </a:lnTo>
                <a:lnTo>
                  <a:pt x="1038170" y="56430"/>
                </a:lnTo>
                <a:lnTo>
                  <a:pt x="1046443" y="49329"/>
                </a:lnTo>
                <a:lnTo>
                  <a:pt x="1062304" y="37312"/>
                </a:lnTo>
                <a:lnTo>
                  <a:pt x="1081942" y="25192"/>
                </a:lnTo>
                <a:lnTo>
                  <a:pt x="1093955" y="18646"/>
                </a:lnTo>
                <a:lnTo>
                  <a:pt x="1099826" y="17473"/>
                </a:lnTo>
                <a:lnTo>
                  <a:pt x="1105645" y="17643"/>
                </a:lnTo>
                <a:lnTo>
                  <a:pt x="1111429" y="18709"/>
                </a:lnTo>
                <a:lnTo>
                  <a:pt x="1120396" y="22433"/>
                </a:lnTo>
                <a:lnTo>
                  <a:pt x="1124120" y="24759"/>
                </a:lnTo>
                <a:lnTo>
                  <a:pt x="1130799" y="32424"/>
                </a:lnTo>
                <a:lnTo>
                  <a:pt x="1133913" y="37135"/>
                </a:lnTo>
                <a:lnTo>
                  <a:pt x="1137374" y="49990"/>
                </a:lnTo>
                <a:lnTo>
                  <a:pt x="1138298" y="57418"/>
                </a:lnTo>
                <a:lnTo>
                  <a:pt x="1138912" y="69991"/>
                </a:lnTo>
                <a:lnTo>
                  <a:pt x="1139595" y="104280"/>
                </a:lnTo>
                <a:lnTo>
                  <a:pt x="1140128" y="229610"/>
                </a:lnTo>
                <a:lnTo>
                  <a:pt x="1141085" y="242888"/>
                </a:lnTo>
                <a:lnTo>
                  <a:pt x="1142676" y="254597"/>
                </a:lnTo>
                <a:lnTo>
                  <a:pt x="1144690" y="265261"/>
                </a:lnTo>
                <a:lnTo>
                  <a:pt x="1146031" y="274274"/>
                </a:lnTo>
                <a:lnTo>
                  <a:pt x="1146926" y="282189"/>
                </a:lnTo>
                <a:lnTo>
                  <a:pt x="1147523" y="289370"/>
                </a:lnTo>
                <a:lnTo>
                  <a:pt x="1149826" y="295110"/>
                </a:lnTo>
                <a:lnTo>
                  <a:pt x="1153265" y="299889"/>
                </a:lnTo>
                <a:lnTo>
                  <a:pt x="1161215" y="306787"/>
                </a:lnTo>
                <a:lnTo>
                  <a:pt x="1167924" y="309853"/>
                </a:lnTo>
                <a:lnTo>
                  <a:pt x="1177055" y="311578"/>
                </a:lnTo>
                <a:lnTo>
                  <a:pt x="1179991" y="309916"/>
                </a:lnTo>
                <a:lnTo>
                  <a:pt x="1189626" y="298474"/>
                </a:lnTo>
                <a:lnTo>
                  <a:pt x="1198965" y="288378"/>
                </a:lnTo>
                <a:lnTo>
                  <a:pt x="1214933" y="271984"/>
                </a:lnTo>
                <a:lnTo>
                  <a:pt x="1219530" y="264469"/>
                </a:lnTo>
                <a:lnTo>
                  <a:pt x="1223547" y="255650"/>
                </a:lnTo>
                <a:lnTo>
                  <a:pt x="1251585" y="183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"/>
          <p:cNvSpPr/>
          <p:nvPr/>
        </p:nvSpPr>
        <p:spPr>
          <a:xfrm>
            <a:off x="8215417" y="4798142"/>
            <a:ext cx="239926" cy="562749"/>
          </a:xfrm>
          <a:custGeom>
            <a:avLst/>
            <a:gdLst/>
            <a:ahLst/>
            <a:cxnLst/>
            <a:rect l="0" t="0" r="0" b="0"/>
            <a:pathLst>
              <a:path w="239926" h="562749">
                <a:moveTo>
                  <a:pt x="8467" y="11030"/>
                </a:moveTo>
                <a:lnTo>
                  <a:pt x="3916" y="1928"/>
                </a:lnTo>
                <a:lnTo>
                  <a:pt x="2576" y="200"/>
                </a:lnTo>
                <a:lnTo>
                  <a:pt x="1682" y="0"/>
                </a:lnTo>
                <a:lnTo>
                  <a:pt x="1087" y="819"/>
                </a:lnTo>
                <a:lnTo>
                  <a:pt x="424" y="44909"/>
                </a:lnTo>
                <a:lnTo>
                  <a:pt x="0" y="196051"/>
                </a:lnTo>
                <a:lnTo>
                  <a:pt x="2482" y="294239"/>
                </a:lnTo>
                <a:lnTo>
                  <a:pt x="4478" y="348426"/>
                </a:lnTo>
                <a:lnTo>
                  <a:pt x="6760" y="388361"/>
                </a:lnTo>
                <a:lnTo>
                  <a:pt x="9235" y="418794"/>
                </a:lnTo>
                <a:lnTo>
                  <a:pt x="11836" y="442893"/>
                </a:lnTo>
                <a:lnTo>
                  <a:pt x="14524" y="463721"/>
                </a:lnTo>
                <a:lnTo>
                  <a:pt x="17267" y="482369"/>
                </a:lnTo>
                <a:lnTo>
                  <a:pt x="20049" y="499564"/>
                </a:lnTo>
                <a:lnTo>
                  <a:pt x="23808" y="512931"/>
                </a:lnTo>
                <a:lnTo>
                  <a:pt x="28220" y="523749"/>
                </a:lnTo>
                <a:lnTo>
                  <a:pt x="33065" y="532865"/>
                </a:lnTo>
                <a:lnTo>
                  <a:pt x="37249" y="539895"/>
                </a:lnTo>
                <a:lnTo>
                  <a:pt x="44437" y="550246"/>
                </a:lnTo>
                <a:lnTo>
                  <a:pt x="50807" y="558022"/>
                </a:lnTo>
                <a:lnTo>
                  <a:pt x="53838" y="561429"/>
                </a:lnTo>
                <a:lnTo>
                  <a:pt x="57764" y="562748"/>
                </a:lnTo>
                <a:lnTo>
                  <a:pt x="62287" y="562674"/>
                </a:lnTo>
                <a:lnTo>
                  <a:pt x="67208" y="561673"/>
                </a:lnTo>
                <a:lnTo>
                  <a:pt x="72393" y="561005"/>
                </a:lnTo>
                <a:lnTo>
                  <a:pt x="77754" y="560560"/>
                </a:lnTo>
                <a:lnTo>
                  <a:pt x="83234" y="560263"/>
                </a:lnTo>
                <a:lnTo>
                  <a:pt x="88792" y="559113"/>
                </a:lnTo>
                <a:lnTo>
                  <a:pt x="94402" y="557394"/>
                </a:lnTo>
                <a:lnTo>
                  <a:pt x="100047" y="555295"/>
                </a:lnTo>
                <a:lnTo>
                  <a:pt x="105716" y="551991"/>
                </a:lnTo>
                <a:lnTo>
                  <a:pt x="111399" y="547884"/>
                </a:lnTo>
                <a:lnTo>
                  <a:pt x="117094" y="543240"/>
                </a:lnTo>
                <a:lnTo>
                  <a:pt x="122795" y="537286"/>
                </a:lnTo>
                <a:lnTo>
                  <a:pt x="128501" y="530460"/>
                </a:lnTo>
                <a:lnTo>
                  <a:pt x="134210" y="523052"/>
                </a:lnTo>
                <a:lnTo>
                  <a:pt x="139921" y="515256"/>
                </a:lnTo>
                <a:lnTo>
                  <a:pt x="151346" y="498973"/>
                </a:lnTo>
                <a:lnTo>
                  <a:pt x="202143" y="423436"/>
                </a:lnTo>
                <a:lnTo>
                  <a:pt x="239925" y="362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"/>
          <p:cNvSpPr/>
          <p:nvPr/>
        </p:nvSpPr>
        <p:spPr>
          <a:xfrm>
            <a:off x="8129587" y="4903470"/>
            <a:ext cx="411481" cy="145733"/>
          </a:xfrm>
          <a:custGeom>
            <a:avLst/>
            <a:gdLst/>
            <a:ahLst/>
            <a:cxnLst/>
            <a:rect l="0" t="0" r="0" b="0"/>
            <a:pathLst>
              <a:path w="411481" h="145733">
                <a:moveTo>
                  <a:pt x="0" y="145732"/>
                </a:moveTo>
                <a:lnTo>
                  <a:pt x="13653" y="141182"/>
                </a:lnTo>
                <a:lnTo>
                  <a:pt x="53375" y="123707"/>
                </a:lnTo>
                <a:lnTo>
                  <a:pt x="104684" y="100701"/>
                </a:lnTo>
                <a:lnTo>
                  <a:pt x="159394" y="77039"/>
                </a:lnTo>
                <a:lnTo>
                  <a:pt x="201109" y="57963"/>
                </a:lnTo>
                <a:lnTo>
                  <a:pt x="229082" y="46081"/>
                </a:lnTo>
                <a:lnTo>
                  <a:pt x="246066" y="40246"/>
                </a:lnTo>
                <a:lnTo>
                  <a:pt x="265010" y="34450"/>
                </a:lnTo>
                <a:lnTo>
                  <a:pt x="285258" y="28682"/>
                </a:lnTo>
                <a:lnTo>
                  <a:pt x="303519" y="23883"/>
                </a:lnTo>
                <a:lnTo>
                  <a:pt x="336510" y="16012"/>
                </a:lnTo>
                <a:lnTo>
                  <a:pt x="349117" y="13532"/>
                </a:lnTo>
                <a:lnTo>
                  <a:pt x="359428" y="11879"/>
                </a:lnTo>
                <a:lnTo>
                  <a:pt x="368206" y="10776"/>
                </a:lnTo>
                <a:lnTo>
                  <a:pt x="376916" y="9090"/>
                </a:lnTo>
                <a:lnTo>
                  <a:pt x="385580" y="7012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the hypotenuse and a leg of one right triangle are congruent to the corresponding parts of another right triangle, then the triangles are congruent.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86200"/>
            <a:ext cx="5079284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"/>
          <p:cNvSpPr/>
          <p:nvPr/>
        </p:nvSpPr>
        <p:spPr>
          <a:xfrm>
            <a:off x="3621469" y="5300019"/>
            <a:ext cx="1017652" cy="991577"/>
          </a:xfrm>
          <a:custGeom>
            <a:avLst/>
            <a:gdLst/>
            <a:ahLst/>
            <a:cxnLst/>
            <a:rect l="0" t="0" r="0" b="0"/>
            <a:pathLst>
              <a:path w="1017652" h="991577">
                <a:moveTo>
                  <a:pt x="676210" y="92083"/>
                </a:moveTo>
                <a:lnTo>
                  <a:pt x="671660" y="87533"/>
                </a:lnTo>
                <a:lnTo>
                  <a:pt x="668414" y="86192"/>
                </a:lnTo>
                <a:lnTo>
                  <a:pt x="659728" y="84702"/>
                </a:lnTo>
                <a:lnTo>
                  <a:pt x="628814" y="83667"/>
                </a:lnTo>
                <a:lnTo>
                  <a:pt x="602271" y="84484"/>
                </a:lnTo>
                <a:lnTo>
                  <a:pt x="575668" y="90361"/>
                </a:lnTo>
                <a:lnTo>
                  <a:pt x="553922" y="97182"/>
                </a:lnTo>
                <a:lnTo>
                  <a:pt x="523996" y="102509"/>
                </a:lnTo>
                <a:lnTo>
                  <a:pt x="505690" y="108147"/>
                </a:lnTo>
                <a:lnTo>
                  <a:pt x="472153" y="117003"/>
                </a:lnTo>
                <a:lnTo>
                  <a:pt x="447089" y="124749"/>
                </a:lnTo>
                <a:lnTo>
                  <a:pt x="419728" y="134464"/>
                </a:lnTo>
                <a:lnTo>
                  <a:pt x="398388" y="142352"/>
                </a:lnTo>
                <a:lnTo>
                  <a:pt x="366679" y="155382"/>
                </a:lnTo>
                <a:lnTo>
                  <a:pt x="340521" y="168159"/>
                </a:lnTo>
                <a:lnTo>
                  <a:pt x="318418" y="180187"/>
                </a:lnTo>
                <a:lnTo>
                  <a:pt x="295894" y="191883"/>
                </a:lnTo>
                <a:lnTo>
                  <a:pt x="266344" y="209178"/>
                </a:lnTo>
                <a:lnTo>
                  <a:pt x="239491" y="230918"/>
                </a:lnTo>
                <a:lnTo>
                  <a:pt x="198926" y="263864"/>
                </a:lnTo>
                <a:lnTo>
                  <a:pt x="168398" y="294112"/>
                </a:lnTo>
                <a:lnTo>
                  <a:pt x="154789" y="310589"/>
                </a:lnTo>
                <a:lnTo>
                  <a:pt x="140001" y="329193"/>
                </a:lnTo>
                <a:lnTo>
                  <a:pt x="126332" y="348264"/>
                </a:lnTo>
                <a:lnTo>
                  <a:pt x="113410" y="367645"/>
                </a:lnTo>
                <a:lnTo>
                  <a:pt x="100985" y="387234"/>
                </a:lnTo>
                <a:lnTo>
                  <a:pt x="88892" y="407913"/>
                </a:lnTo>
                <a:lnTo>
                  <a:pt x="77020" y="429319"/>
                </a:lnTo>
                <a:lnTo>
                  <a:pt x="65295" y="451209"/>
                </a:lnTo>
                <a:lnTo>
                  <a:pt x="55574" y="468661"/>
                </a:lnTo>
                <a:lnTo>
                  <a:pt x="39692" y="495671"/>
                </a:lnTo>
                <a:lnTo>
                  <a:pt x="32790" y="511637"/>
                </a:lnTo>
                <a:lnTo>
                  <a:pt x="26283" y="529901"/>
                </a:lnTo>
                <a:lnTo>
                  <a:pt x="6704" y="591210"/>
                </a:lnTo>
                <a:lnTo>
                  <a:pt x="4131" y="605810"/>
                </a:lnTo>
                <a:lnTo>
                  <a:pt x="2415" y="622210"/>
                </a:lnTo>
                <a:lnTo>
                  <a:pt x="1271" y="639811"/>
                </a:lnTo>
                <a:lnTo>
                  <a:pt x="0" y="669528"/>
                </a:lnTo>
                <a:lnTo>
                  <a:pt x="387" y="694483"/>
                </a:lnTo>
                <a:lnTo>
                  <a:pt x="3735" y="715099"/>
                </a:lnTo>
                <a:lnTo>
                  <a:pt x="8397" y="736326"/>
                </a:lnTo>
                <a:lnTo>
                  <a:pt x="27607" y="815107"/>
                </a:lnTo>
                <a:lnTo>
                  <a:pt x="40696" y="844793"/>
                </a:lnTo>
                <a:lnTo>
                  <a:pt x="56257" y="870486"/>
                </a:lnTo>
                <a:lnTo>
                  <a:pt x="73968" y="896192"/>
                </a:lnTo>
                <a:lnTo>
                  <a:pt x="100860" y="922997"/>
                </a:lnTo>
                <a:lnTo>
                  <a:pt x="124517" y="946353"/>
                </a:lnTo>
                <a:lnTo>
                  <a:pt x="138596" y="955311"/>
                </a:lnTo>
                <a:lnTo>
                  <a:pt x="158188" y="963420"/>
                </a:lnTo>
                <a:lnTo>
                  <a:pt x="225818" y="985137"/>
                </a:lnTo>
                <a:lnTo>
                  <a:pt x="248071" y="989058"/>
                </a:lnTo>
                <a:lnTo>
                  <a:pt x="270661" y="990801"/>
                </a:lnTo>
                <a:lnTo>
                  <a:pt x="293402" y="991576"/>
                </a:lnTo>
                <a:lnTo>
                  <a:pt x="316208" y="989380"/>
                </a:lnTo>
                <a:lnTo>
                  <a:pt x="339045" y="986182"/>
                </a:lnTo>
                <a:lnTo>
                  <a:pt x="361894" y="984760"/>
                </a:lnTo>
                <a:lnTo>
                  <a:pt x="384749" y="981589"/>
                </a:lnTo>
                <a:lnTo>
                  <a:pt x="407607" y="976052"/>
                </a:lnTo>
                <a:lnTo>
                  <a:pt x="430467" y="967241"/>
                </a:lnTo>
                <a:lnTo>
                  <a:pt x="455866" y="959515"/>
                </a:lnTo>
                <a:lnTo>
                  <a:pt x="481124" y="951953"/>
                </a:lnTo>
                <a:lnTo>
                  <a:pt x="501876" y="942243"/>
                </a:lnTo>
                <a:lnTo>
                  <a:pt x="556928" y="912413"/>
                </a:lnTo>
                <a:lnTo>
                  <a:pt x="579544" y="899003"/>
                </a:lnTo>
                <a:lnTo>
                  <a:pt x="627532" y="868861"/>
                </a:lnTo>
                <a:lnTo>
                  <a:pt x="652331" y="851870"/>
                </a:lnTo>
                <a:lnTo>
                  <a:pt x="702745" y="815211"/>
                </a:lnTo>
                <a:lnTo>
                  <a:pt x="756568" y="775291"/>
                </a:lnTo>
                <a:lnTo>
                  <a:pt x="783998" y="752284"/>
                </a:lnTo>
                <a:lnTo>
                  <a:pt x="807936" y="728406"/>
                </a:lnTo>
                <a:lnTo>
                  <a:pt x="828100" y="701918"/>
                </a:lnTo>
                <a:lnTo>
                  <a:pt x="855517" y="664782"/>
                </a:lnTo>
                <a:lnTo>
                  <a:pt x="880680" y="628556"/>
                </a:lnTo>
                <a:lnTo>
                  <a:pt x="908056" y="587691"/>
                </a:lnTo>
                <a:lnTo>
                  <a:pt x="929748" y="553653"/>
                </a:lnTo>
                <a:lnTo>
                  <a:pt x="938580" y="537909"/>
                </a:lnTo>
                <a:lnTo>
                  <a:pt x="953475" y="507716"/>
                </a:lnTo>
                <a:lnTo>
                  <a:pt x="966444" y="478421"/>
                </a:lnTo>
                <a:lnTo>
                  <a:pt x="977606" y="449526"/>
                </a:lnTo>
                <a:lnTo>
                  <a:pt x="995072" y="389631"/>
                </a:lnTo>
                <a:lnTo>
                  <a:pt x="1000228" y="373316"/>
                </a:lnTo>
                <a:lnTo>
                  <a:pt x="1005955" y="342488"/>
                </a:lnTo>
                <a:lnTo>
                  <a:pt x="1009454" y="312912"/>
                </a:lnTo>
                <a:lnTo>
                  <a:pt x="1014184" y="283892"/>
                </a:lnTo>
                <a:lnTo>
                  <a:pt x="1015826" y="268533"/>
                </a:lnTo>
                <a:lnTo>
                  <a:pt x="1016921" y="252579"/>
                </a:lnTo>
                <a:lnTo>
                  <a:pt x="1017651" y="236227"/>
                </a:lnTo>
                <a:lnTo>
                  <a:pt x="1015922" y="205360"/>
                </a:lnTo>
                <a:lnTo>
                  <a:pt x="1011978" y="176718"/>
                </a:lnTo>
                <a:lnTo>
                  <a:pt x="1007051" y="151289"/>
                </a:lnTo>
                <a:lnTo>
                  <a:pt x="998921" y="111001"/>
                </a:lnTo>
                <a:lnTo>
                  <a:pt x="990770" y="88109"/>
                </a:lnTo>
                <a:lnTo>
                  <a:pt x="979845" y="68409"/>
                </a:lnTo>
                <a:lnTo>
                  <a:pt x="957629" y="42206"/>
                </a:lnTo>
                <a:lnTo>
                  <a:pt x="941303" y="28323"/>
                </a:lnTo>
                <a:lnTo>
                  <a:pt x="921982" y="18343"/>
                </a:lnTo>
                <a:lnTo>
                  <a:pt x="900695" y="10732"/>
                </a:lnTo>
                <a:lnTo>
                  <a:pt x="878534" y="4175"/>
                </a:lnTo>
                <a:lnTo>
                  <a:pt x="853445" y="625"/>
                </a:lnTo>
                <a:lnTo>
                  <a:pt x="826419" y="0"/>
                </a:lnTo>
                <a:lnTo>
                  <a:pt x="798532" y="2898"/>
                </a:lnTo>
                <a:lnTo>
                  <a:pt x="770263" y="7360"/>
                </a:lnTo>
                <a:lnTo>
                  <a:pt x="739919" y="13471"/>
                </a:lnTo>
                <a:lnTo>
                  <a:pt x="667638" y="320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"/>
          <p:cNvSpPr/>
          <p:nvPr/>
        </p:nvSpPr>
        <p:spPr>
          <a:xfrm>
            <a:off x="5729792" y="5906452"/>
            <a:ext cx="701863" cy="570188"/>
          </a:xfrm>
          <a:custGeom>
            <a:avLst/>
            <a:gdLst/>
            <a:ahLst/>
            <a:cxnLst/>
            <a:rect l="0" t="0" r="0" b="0"/>
            <a:pathLst>
              <a:path w="701863" h="570188">
                <a:moveTo>
                  <a:pt x="496700" y="188595"/>
                </a:moveTo>
                <a:lnTo>
                  <a:pt x="478497" y="184045"/>
                </a:lnTo>
                <a:lnTo>
                  <a:pt x="458075" y="181214"/>
                </a:lnTo>
                <a:lnTo>
                  <a:pt x="439999" y="180258"/>
                </a:lnTo>
                <a:lnTo>
                  <a:pt x="413798" y="180043"/>
                </a:lnTo>
                <a:lnTo>
                  <a:pt x="346411" y="180023"/>
                </a:lnTo>
                <a:lnTo>
                  <a:pt x="326718" y="182563"/>
                </a:lnTo>
                <a:lnTo>
                  <a:pt x="304947" y="185914"/>
                </a:lnTo>
                <a:lnTo>
                  <a:pt x="288922" y="187404"/>
                </a:lnTo>
                <a:lnTo>
                  <a:pt x="272909" y="188065"/>
                </a:lnTo>
                <a:lnTo>
                  <a:pt x="256268" y="189313"/>
                </a:lnTo>
                <a:lnTo>
                  <a:pt x="239346" y="193041"/>
                </a:lnTo>
                <a:lnTo>
                  <a:pt x="218305" y="200496"/>
                </a:lnTo>
                <a:lnTo>
                  <a:pt x="203424" y="205949"/>
                </a:lnTo>
                <a:lnTo>
                  <a:pt x="185380" y="212501"/>
                </a:lnTo>
                <a:lnTo>
                  <a:pt x="161485" y="221762"/>
                </a:lnTo>
                <a:lnTo>
                  <a:pt x="140071" y="232229"/>
                </a:lnTo>
                <a:lnTo>
                  <a:pt x="120076" y="244183"/>
                </a:lnTo>
                <a:lnTo>
                  <a:pt x="98489" y="259021"/>
                </a:lnTo>
                <a:lnTo>
                  <a:pt x="81275" y="272601"/>
                </a:lnTo>
                <a:lnTo>
                  <a:pt x="67274" y="284986"/>
                </a:lnTo>
                <a:lnTo>
                  <a:pt x="54701" y="296841"/>
                </a:lnTo>
                <a:lnTo>
                  <a:pt x="46777" y="307431"/>
                </a:lnTo>
                <a:lnTo>
                  <a:pt x="37684" y="321159"/>
                </a:lnTo>
                <a:lnTo>
                  <a:pt x="27812" y="336979"/>
                </a:lnTo>
                <a:lnTo>
                  <a:pt x="21230" y="350383"/>
                </a:lnTo>
                <a:lnTo>
                  <a:pt x="16843" y="362176"/>
                </a:lnTo>
                <a:lnTo>
                  <a:pt x="13918" y="372896"/>
                </a:lnTo>
                <a:lnTo>
                  <a:pt x="8128" y="389887"/>
                </a:lnTo>
                <a:lnTo>
                  <a:pt x="3332" y="404741"/>
                </a:lnTo>
                <a:lnTo>
                  <a:pt x="1200" y="420867"/>
                </a:lnTo>
                <a:lnTo>
                  <a:pt x="253" y="435020"/>
                </a:lnTo>
                <a:lnTo>
                  <a:pt x="0" y="441461"/>
                </a:lnTo>
                <a:lnTo>
                  <a:pt x="4800" y="458778"/>
                </a:lnTo>
                <a:lnTo>
                  <a:pt x="8747" y="468729"/>
                </a:lnTo>
                <a:lnTo>
                  <a:pt x="15672" y="484866"/>
                </a:lnTo>
                <a:lnTo>
                  <a:pt x="18852" y="491837"/>
                </a:lnTo>
                <a:lnTo>
                  <a:pt x="22877" y="497436"/>
                </a:lnTo>
                <a:lnTo>
                  <a:pt x="40486" y="513267"/>
                </a:lnTo>
                <a:lnTo>
                  <a:pt x="48193" y="519584"/>
                </a:lnTo>
                <a:lnTo>
                  <a:pt x="68664" y="531400"/>
                </a:lnTo>
                <a:lnTo>
                  <a:pt x="91051" y="542907"/>
                </a:lnTo>
                <a:lnTo>
                  <a:pt x="110037" y="548632"/>
                </a:lnTo>
                <a:lnTo>
                  <a:pt x="121767" y="551492"/>
                </a:lnTo>
                <a:lnTo>
                  <a:pt x="142421" y="557210"/>
                </a:lnTo>
                <a:lnTo>
                  <a:pt x="161125" y="561974"/>
                </a:lnTo>
                <a:lnTo>
                  <a:pt x="178964" y="564091"/>
                </a:lnTo>
                <a:lnTo>
                  <a:pt x="193435" y="564656"/>
                </a:lnTo>
                <a:lnTo>
                  <a:pt x="232376" y="565283"/>
                </a:lnTo>
                <a:lnTo>
                  <a:pt x="252856" y="566403"/>
                </a:lnTo>
                <a:lnTo>
                  <a:pt x="273178" y="568102"/>
                </a:lnTo>
                <a:lnTo>
                  <a:pt x="293393" y="570187"/>
                </a:lnTo>
                <a:lnTo>
                  <a:pt x="316394" y="569673"/>
                </a:lnTo>
                <a:lnTo>
                  <a:pt x="341254" y="567424"/>
                </a:lnTo>
                <a:lnTo>
                  <a:pt x="367352" y="564020"/>
                </a:lnTo>
                <a:lnTo>
                  <a:pt x="388560" y="561751"/>
                </a:lnTo>
                <a:lnTo>
                  <a:pt x="406509" y="560238"/>
                </a:lnTo>
                <a:lnTo>
                  <a:pt x="422285" y="559230"/>
                </a:lnTo>
                <a:lnTo>
                  <a:pt x="435660" y="557605"/>
                </a:lnTo>
                <a:lnTo>
                  <a:pt x="447434" y="555569"/>
                </a:lnTo>
                <a:lnTo>
                  <a:pt x="468137" y="549815"/>
                </a:lnTo>
                <a:lnTo>
                  <a:pt x="498715" y="535865"/>
                </a:lnTo>
                <a:lnTo>
                  <a:pt x="512330" y="530598"/>
                </a:lnTo>
                <a:lnTo>
                  <a:pt x="551179" y="516624"/>
                </a:lnTo>
                <a:lnTo>
                  <a:pt x="570443" y="508694"/>
                </a:lnTo>
                <a:lnTo>
                  <a:pt x="585355" y="498819"/>
                </a:lnTo>
                <a:lnTo>
                  <a:pt x="600872" y="490620"/>
                </a:lnTo>
                <a:lnTo>
                  <a:pt x="616341" y="482848"/>
                </a:lnTo>
                <a:lnTo>
                  <a:pt x="635760" y="467763"/>
                </a:lnTo>
                <a:lnTo>
                  <a:pt x="647722" y="456815"/>
                </a:lnTo>
                <a:lnTo>
                  <a:pt x="661928" y="440519"/>
                </a:lnTo>
                <a:lnTo>
                  <a:pt x="669718" y="430839"/>
                </a:lnTo>
                <a:lnTo>
                  <a:pt x="675862" y="420576"/>
                </a:lnTo>
                <a:lnTo>
                  <a:pt x="680912" y="409924"/>
                </a:lnTo>
                <a:lnTo>
                  <a:pt x="685230" y="399013"/>
                </a:lnTo>
                <a:lnTo>
                  <a:pt x="692569" y="379269"/>
                </a:lnTo>
                <a:lnTo>
                  <a:pt x="695859" y="370004"/>
                </a:lnTo>
                <a:lnTo>
                  <a:pt x="698053" y="359064"/>
                </a:lnTo>
                <a:lnTo>
                  <a:pt x="699515" y="347008"/>
                </a:lnTo>
                <a:lnTo>
                  <a:pt x="701140" y="323771"/>
                </a:lnTo>
                <a:lnTo>
                  <a:pt x="701862" y="307093"/>
                </a:lnTo>
                <a:lnTo>
                  <a:pt x="700150" y="296169"/>
                </a:lnTo>
                <a:lnTo>
                  <a:pt x="697104" y="283171"/>
                </a:lnTo>
                <a:lnTo>
                  <a:pt x="678526" y="216696"/>
                </a:lnTo>
                <a:lnTo>
                  <a:pt x="670222" y="188702"/>
                </a:lnTo>
                <a:lnTo>
                  <a:pt x="666674" y="177237"/>
                </a:lnTo>
                <a:lnTo>
                  <a:pt x="662403" y="166735"/>
                </a:lnTo>
                <a:lnTo>
                  <a:pt x="657651" y="156877"/>
                </a:lnTo>
                <a:lnTo>
                  <a:pt x="652578" y="147447"/>
                </a:lnTo>
                <a:lnTo>
                  <a:pt x="645387" y="136398"/>
                </a:lnTo>
                <a:lnTo>
                  <a:pt x="636782" y="124270"/>
                </a:lnTo>
                <a:lnTo>
                  <a:pt x="627235" y="111422"/>
                </a:lnTo>
                <a:lnTo>
                  <a:pt x="618966" y="100951"/>
                </a:lnTo>
                <a:lnTo>
                  <a:pt x="604698" y="84237"/>
                </a:lnTo>
                <a:lnTo>
                  <a:pt x="589467" y="70459"/>
                </a:lnTo>
                <a:lnTo>
                  <a:pt x="573172" y="58938"/>
                </a:lnTo>
                <a:lnTo>
                  <a:pt x="556405" y="50642"/>
                </a:lnTo>
                <a:lnTo>
                  <a:pt x="539428" y="43780"/>
                </a:lnTo>
                <a:lnTo>
                  <a:pt x="521405" y="38508"/>
                </a:lnTo>
                <a:lnTo>
                  <a:pt x="500695" y="36165"/>
                </a:lnTo>
                <a:lnTo>
                  <a:pt x="486981" y="33635"/>
                </a:lnTo>
                <a:lnTo>
                  <a:pt x="471171" y="30043"/>
                </a:lnTo>
                <a:lnTo>
                  <a:pt x="453963" y="25744"/>
                </a:lnTo>
                <a:lnTo>
                  <a:pt x="438681" y="22877"/>
                </a:lnTo>
                <a:lnTo>
                  <a:pt x="424683" y="20967"/>
                </a:lnTo>
                <a:lnTo>
                  <a:pt x="411542" y="19693"/>
                </a:lnTo>
                <a:lnTo>
                  <a:pt x="398970" y="18844"/>
                </a:lnTo>
                <a:lnTo>
                  <a:pt x="386780" y="18277"/>
                </a:lnTo>
                <a:lnTo>
                  <a:pt x="363074" y="17648"/>
                </a:lnTo>
                <a:lnTo>
                  <a:pt x="309888" y="17212"/>
                </a:lnTo>
                <a:lnTo>
                  <a:pt x="295006" y="16237"/>
                </a:lnTo>
                <a:lnTo>
                  <a:pt x="276512" y="14635"/>
                </a:lnTo>
                <a:lnTo>
                  <a:pt x="1880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"/>
          <p:cNvSpPr/>
          <p:nvPr/>
        </p:nvSpPr>
        <p:spPr>
          <a:xfrm>
            <a:off x="5524095" y="4337818"/>
            <a:ext cx="1794449" cy="732377"/>
          </a:xfrm>
          <a:custGeom>
            <a:avLst/>
            <a:gdLst/>
            <a:ahLst/>
            <a:cxnLst/>
            <a:rect l="0" t="0" r="0" b="0"/>
            <a:pathLst>
              <a:path w="1794449" h="732377">
                <a:moveTo>
                  <a:pt x="1636799" y="179889"/>
                </a:moveTo>
                <a:lnTo>
                  <a:pt x="1580897" y="159738"/>
                </a:lnTo>
                <a:lnTo>
                  <a:pt x="1528344" y="138795"/>
                </a:lnTo>
                <a:lnTo>
                  <a:pt x="1474184" y="120037"/>
                </a:lnTo>
                <a:lnTo>
                  <a:pt x="1424250" y="105615"/>
                </a:lnTo>
                <a:lnTo>
                  <a:pt x="1368050" y="91309"/>
                </a:lnTo>
                <a:lnTo>
                  <a:pt x="1317684" y="73033"/>
                </a:lnTo>
                <a:lnTo>
                  <a:pt x="1201112" y="40887"/>
                </a:lnTo>
                <a:lnTo>
                  <a:pt x="1172986" y="33881"/>
                </a:lnTo>
                <a:lnTo>
                  <a:pt x="1143758" y="27305"/>
                </a:lnTo>
                <a:lnTo>
                  <a:pt x="1088105" y="16824"/>
                </a:lnTo>
                <a:lnTo>
                  <a:pt x="1005811" y="7555"/>
                </a:lnTo>
                <a:lnTo>
                  <a:pt x="968692" y="3284"/>
                </a:lnTo>
                <a:lnTo>
                  <a:pt x="929971" y="1385"/>
                </a:lnTo>
                <a:lnTo>
                  <a:pt x="875237" y="317"/>
                </a:lnTo>
                <a:lnTo>
                  <a:pt x="822824" y="0"/>
                </a:lnTo>
                <a:lnTo>
                  <a:pt x="785765" y="2466"/>
                </a:lnTo>
                <a:lnTo>
                  <a:pt x="729956" y="9209"/>
                </a:lnTo>
                <a:lnTo>
                  <a:pt x="655348" y="20021"/>
                </a:lnTo>
                <a:lnTo>
                  <a:pt x="616081" y="28192"/>
                </a:lnTo>
                <a:lnTo>
                  <a:pt x="570689" y="40078"/>
                </a:lnTo>
                <a:lnTo>
                  <a:pt x="410913" y="86962"/>
                </a:lnTo>
                <a:lnTo>
                  <a:pt x="371871" y="99218"/>
                </a:lnTo>
                <a:lnTo>
                  <a:pt x="322312" y="121379"/>
                </a:lnTo>
                <a:lnTo>
                  <a:pt x="231185" y="166898"/>
                </a:lnTo>
                <a:lnTo>
                  <a:pt x="190139" y="189692"/>
                </a:lnTo>
                <a:lnTo>
                  <a:pt x="164530" y="206153"/>
                </a:lnTo>
                <a:lnTo>
                  <a:pt x="141400" y="222995"/>
                </a:lnTo>
                <a:lnTo>
                  <a:pt x="111361" y="248541"/>
                </a:lnTo>
                <a:lnTo>
                  <a:pt x="89829" y="265646"/>
                </a:lnTo>
                <a:lnTo>
                  <a:pt x="72640" y="282773"/>
                </a:lnTo>
                <a:lnTo>
                  <a:pt x="58650" y="299910"/>
                </a:lnTo>
                <a:lnTo>
                  <a:pt x="46082" y="317052"/>
                </a:lnTo>
                <a:lnTo>
                  <a:pt x="28297" y="342768"/>
                </a:lnTo>
                <a:lnTo>
                  <a:pt x="15513" y="363934"/>
                </a:lnTo>
                <a:lnTo>
                  <a:pt x="5693" y="386821"/>
                </a:lnTo>
                <a:lnTo>
                  <a:pt x="2226" y="403304"/>
                </a:lnTo>
                <a:lnTo>
                  <a:pt x="274" y="426109"/>
                </a:lnTo>
                <a:lnTo>
                  <a:pt x="0" y="432618"/>
                </a:lnTo>
                <a:lnTo>
                  <a:pt x="4165" y="455432"/>
                </a:lnTo>
                <a:lnTo>
                  <a:pt x="8849" y="471898"/>
                </a:lnTo>
                <a:lnTo>
                  <a:pt x="11432" y="480289"/>
                </a:lnTo>
                <a:lnTo>
                  <a:pt x="19382" y="494692"/>
                </a:lnTo>
                <a:lnTo>
                  <a:pt x="34567" y="513512"/>
                </a:lnTo>
                <a:lnTo>
                  <a:pt x="46491" y="525333"/>
                </a:lnTo>
                <a:lnTo>
                  <a:pt x="71175" y="545556"/>
                </a:lnTo>
                <a:lnTo>
                  <a:pt x="94829" y="567833"/>
                </a:lnTo>
                <a:lnTo>
                  <a:pt x="110662" y="579488"/>
                </a:lnTo>
                <a:lnTo>
                  <a:pt x="128837" y="591069"/>
                </a:lnTo>
                <a:lnTo>
                  <a:pt x="166494" y="612191"/>
                </a:lnTo>
                <a:lnTo>
                  <a:pt x="199105" y="627928"/>
                </a:lnTo>
                <a:lnTo>
                  <a:pt x="262444" y="656600"/>
                </a:lnTo>
                <a:lnTo>
                  <a:pt x="303028" y="670525"/>
                </a:lnTo>
                <a:lnTo>
                  <a:pt x="355465" y="686260"/>
                </a:lnTo>
                <a:lnTo>
                  <a:pt x="403705" y="700448"/>
                </a:lnTo>
                <a:lnTo>
                  <a:pt x="442963" y="708429"/>
                </a:lnTo>
                <a:lnTo>
                  <a:pt x="498510" y="718325"/>
                </a:lnTo>
                <a:lnTo>
                  <a:pt x="551138" y="723994"/>
                </a:lnTo>
                <a:lnTo>
                  <a:pt x="598976" y="727466"/>
                </a:lnTo>
                <a:lnTo>
                  <a:pt x="642462" y="732184"/>
                </a:lnTo>
                <a:lnTo>
                  <a:pt x="686554" y="732376"/>
                </a:lnTo>
                <a:lnTo>
                  <a:pt x="731551" y="730239"/>
                </a:lnTo>
                <a:lnTo>
                  <a:pt x="799724" y="729035"/>
                </a:lnTo>
                <a:lnTo>
                  <a:pt x="845349" y="728754"/>
                </a:lnTo>
                <a:lnTo>
                  <a:pt x="893566" y="726089"/>
                </a:lnTo>
                <a:lnTo>
                  <a:pt x="1071734" y="712066"/>
                </a:lnTo>
                <a:lnTo>
                  <a:pt x="1119120" y="707076"/>
                </a:lnTo>
                <a:lnTo>
                  <a:pt x="1158330" y="701845"/>
                </a:lnTo>
                <a:lnTo>
                  <a:pt x="1229836" y="689999"/>
                </a:lnTo>
                <a:lnTo>
                  <a:pt x="1312417" y="675210"/>
                </a:lnTo>
                <a:lnTo>
                  <a:pt x="1379599" y="661652"/>
                </a:lnTo>
                <a:lnTo>
                  <a:pt x="1433906" y="649276"/>
                </a:lnTo>
                <a:lnTo>
                  <a:pt x="1480267" y="637425"/>
                </a:lnTo>
                <a:lnTo>
                  <a:pt x="1520557" y="623269"/>
                </a:lnTo>
                <a:lnTo>
                  <a:pt x="1557514" y="607451"/>
                </a:lnTo>
                <a:lnTo>
                  <a:pt x="1592989" y="590897"/>
                </a:lnTo>
                <a:lnTo>
                  <a:pt x="1625266" y="571474"/>
                </a:lnTo>
                <a:lnTo>
                  <a:pt x="1654533" y="551094"/>
                </a:lnTo>
                <a:lnTo>
                  <a:pt x="1680241" y="532512"/>
                </a:lnTo>
                <a:lnTo>
                  <a:pt x="1704367" y="509648"/>
                </a:lnTo>
                <a:lnTo>
                  <a:pt x="1716135" y="496883"/>
                </a:lnTo>
                <a:lnTo>
                  <a:pt x="1726837" y="484564"/>
                </a:lnTo>
                <a:lnTo>
                  <a:pt x="1736830" y="472540"/>
                </a:lnTo>
                <a:lnTo>
                  <a:pt x="1746349" y="460715"/>
                </a:lnTo>
                <a:lnTo>
                  <a:pt x="1754600" y="449021"/>
                </a:lnTo>
                <a:lnTo>
                  <a:pt x="1762006" y="437416"/>
                </a:lnTo>
                <a:lnTo>
                  <a:pt x="1768848" y="425869"/>
                </a:lnTo>
                <a:lnTo>
                  <a:pt x="1774362" y="413408"/>
                </a:lnTo>
                <a:lnTo>
                  <a:pt x="1778991" y="400338"/>
                </a:lnTo>
                <a:lnTo>
                  <a:pt x="1783028" y="386863"/>
                </a:lnTo>
                <a:lnTo>
                  <a:pt x="1786673" y="373117"/>
                </a:lnTo>
                <a:lnTo>
                  <a:pt x="1793263" y="345143"/>
                </a:lnTo>
                <a:lnTo>
                  <a:pt x="1794448" y="331968"/>
                </a:lnTo>
                <a:lnTo>
                  <a:pt x="1794286" y="319376"/>
                </a:lnTo>
                <a:lnTo>
                  <a:pt x="1793226" y="307170"/>
                </a:lnTo>
                <a:lnTo>
                  <a:pt x="1791566" y="294270"/>
                </a:lnTo>
                <a:lnTo>
                  <a:pt x="1789508" y="280908"/>
                </a:lnTo>
                <a:lnTo>
                  <a:pt x="1787182" y="267238"/>
                </a:lnTo>
                <a:lnTo>
                  <a:pt x="1783727" y="254314"/>
                </a:lnTo>
                <a:lnTo>
                  <a:pt x="1779519" y="241888"/>
                </a:lnTo>
                <a:lnTo>
                  <a:pt x="1774809" y="229794"/>
                </a:lnTo>
                <a:lnTo>
                  <a:pt x="1768811" y="217922"/>
                </a:lnTo>
                <a:lnTo>
                  <a:pt x="1761954" y="206197"/>
                </a:lnTo>
                <a:lnTo>
                  <a:pt x="1745764" y="183961"/>
                </a:lnTo>
                <a:lnTo>
                  <a:pt x="1725868" y="164554"/>
                </a:lnTo>
                <a:lnTo>
                  <a:pt x="1701785" y="146403"/>
                </a:lnTo>
                <a:lnTo>
                  <a:pt x="1674254" y="129764"/>
                </a:lnTo>
                <a:lnTo>
                  <a:pt x="1624720" y="110639"/>
                </a:lnTo>
                <a:lnTo>
                  <a:pt x="1584124" y="102121"/>
                </a:lnTo>
                <a:lnTo>
                  <a:pt x="1540681" y="95161"/>
                </a:lnTo>
                <a:lnTo>
                  <a:pt x="1495973" y="89844"/>
                </a:lnTo>
                <a:lnTo>
                  <a:pt x="1450702" y="87482"/>
                </a:lnTo>
                <a:lnTo>
                  <a:pt x="1400103" y="86432"/>
                </a:lnTo>
                <a:lnTo>
                  <a:pt x="1346816" y="87870"/>
                </a:lnTo>
                <a:lnTo>
                  <a:pt x="1294558" y="94859"/>
                </a:lnTo>
                <a:lnTo>
                  <a:pt x="1221493" y="104953"/>
                </a:lnTo>
                <a:lnTo>
                  <a:pt x="1172184" y="113565"/>
                </a:lnTo>
                <a:lnTo>
                  <a:pt x="1096732" y="1284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"/>
          <p:cNvSpPr/>
          <p:nvPr/>
        </p:nvSpPr>
        <p:spPr>
          <a:xfrm>
            <a:off x="4649768" y="3000527"/>
            <a:ext cx="436583" cy="273839"/>
          </a:xfrm>
          <a:custGeom>
            <a:avLst/>
            <a:gdLst/>
            <a:ahLst/>
            <a:cxnLst/>
            <a:rect l="0" t="0" r="0" b="0"/>
            <a:pathLst>
              <a:path w="436583" h="273839">
                <a:moveTo>
                  <a:pt x="290849" y="68428"/>
                </a:moveTo>
                <a:lnTo>
                  <a:pt x="274366" y="51945"/>
                </a:lnTo>
                <a:lnTo>
                  <a:pt x="268431" y="46962"/>
                </a:lnTo>
                <a:lnTo>
                  <a:pt x="261616" y="41734"/>
                </a:lnTo>
                <a:lnTo>
                  <a:pt x="254215" y="36345"/>
                </a:lnTo>
                <a:lnTo>
                  <a:pt x="245471" y="31799"/>
                </a:lnTo>
                <a:lnTo>
                  <a:pt x="235833" y="27816"/>
                </a:lnTo>
                <a:lnTo>
                  <a:pt x="225596" y="24208"/>
                </a:lnTo>
                <a:lnTo>
                  <a:pt x="216867" y="20850"/>
                </a:lnTo>
                <a:lnTo>
                  <a:pt x="209143" y="17660"/>
                </a:lnTo>
                <a:lnTo>
                  <a:pt x="202088" y="14580"/>
                </a:lnTo>
                <a:lnTo>
                  <a:pt x="192623" y="11574"/>
                </a:lnTo>
                <a:lnTo>
                  <a:pt x="181550" y="8618"/>
                </a:lnTo>
                <a:lnTo>
                  <a:pt x="169405" y="5694"/>
                </a:lnTo>
                <a:lnTo>
                  <a:pt x="157499" y="3745"/>
                </a:lnTo>
                <a:lnTo>
                  <a:pt x="145752" y="2446"/>
                </a:lnTo>
                <a:lnTo>
                  <a:pt x="134110" y="1580"/>
                </a:lnTo>
                <a:lnTo>
                  <a:pt x="116095" y="617"/>
                </a:lnTo>
                <a:lnTo>
                  <a:pt x="97782" y="76"/>
                </a:lnTo>
                <a:lnTo>
                  <a:pt x="93558" y="0"/>
                </a:lnTo>
                <a:lnTo>
                  <a:pt x="83784" y="2455"/>
                </a:lnTo>
                <a:lnTo>
                  <a:pt x="74043" y="6721"/>
                </a:lnTo>
                <a:lnTo>
                  <a:pt x="66538" y="11793"/>
                </a:lnTo>
                <a:lnTo>
                  <a:pt x="60028" y="19761"/>
                </a:lnTo>
                <a:lnTo>
                  <a:pt x="56958" y="24553"/>
                </a:lnTo>
                <a:lnTo>
                  <a:pt x="48468" y="32418"/>
                </a:lnTo>
                <a:lnTo>
                  <a:pt x="43536" y="35849"/>
                </a:lnTo>
                <a:lnTo>
                  <a:pt x="39296" y="40041"/>
                </a:lnTo>
                <a:lnTo>
                  <a:pt x="35517" y="44741"/>
                </a:lnTo>
                <a:lnTo>
                  <a:pt x="32045" y="49779"/>
                </a:lnTo>
                <a:lnTo>
                  <a:pt x="27826" y="56948"/>
                </a:lnTo>
                <a:lnTo>
                  <a:pt x="23108" y="65537"/>
                </a:lnTo>
                <a:lnTo>
                  <a:pt x="18057" y="75073"/>
                </a:lnTo>
                <a:lnTo>
                  <a:pt x="13738" y="86193"/>
                </a:lnTo>
                <a:lnTo>
                  <a:pt x="9906" y="98368"/>
                </a:lnTo>
                <a:lnTo>
                  <a:pt x="6398" y="111248"/>
                </a:lnTo>
                <a:lnTo>
                  <a:pt x="4061" y="121740"/>
                </a:lnTo>
                <a:lnTo>
                  <a:pt x="2501" y="130639"/>
                </a:lnTo>
                <a:lnTo>
                  <a:pt x="1462" y="138477"/>
                </a:lnTo>
                <a:lnTo>
                  <a:pt x="769" y="147512"/>
                </a:lnTo>
                <a:lnTo>
                  <a:pt x="308" y="157345"/>
                </a:lnTo>
                <a:lnTo>
                  <a:pt x="0" y="167711"/>
                </a:lnTo>
                <a:lnTo>
                  <a:pt x="747" y="176527"/>
                </a:lnTo>
                <a:lnTo>
                  <a:pt x="2198" y="184309"/>
                </a:lnTo>
                <a:lnTo>
                  <a:pt x="4118" y="191402"/>
                </a:lnTo>
                <a:lnTo>
                  <a:pt x="8791" y="206903"/>
                </a:lnTo>
                <a:lnTo>
                  <a:pt x="11370" y="215037"/>
                </a:lnTo>
                <a:lnTo>
                  <a:pt x="14995" y="221412"/>
                </a:lnTo>
                <a:lnTo>
                  <a:pt x="19316" y="226615"/>
                </a:lnTo>
                <a:lnTo>
                  <a:pt x="29198" y="234935"/>
                </a:lnTo>
                <a:lnTo>
                  <a:pt x="39939" y="241809"/>
                </a:lnTo>
                <a:lnTo>
                  <a:pt x="46424" y="244975"/>
                </a:lnTo>
                <a:lnTo>
                  <a:pt x="53604" y="248038"/>
                </a:lnTo>
                <a:lnTo>
                  <a:pt x="61248" y="251033"/>
                </a:lnTo>
                <a:lnTo>
                  <a:pt x="68249" y="252077"/>
                </a:lnTo>
                <a:lnTo>
                  <a:pt x="81108" y="250697"/>
                </a:lnTo>
                <a:lnTo>
                  <a:pt x="94507" y="249116"/>
                </a:lnTo>
                <a:lnTo>
                  <a:pt x="100899" y="246989"/>
                </a:lnTo>
                <a:lnTo>
                  <a:pt x="108971" y="243666"/>
                </a:lnTo>
                <a:lnTo>
                  <a:pt x="126194" y="235846"/>
                </a:lnTo>
                <a:lnTo>
                  <a:pt x="140199" y="229196"/>
                </a:lnTo>
                <a:lnTo>
                  <a:pt x="146601" y="225136"/>
                </a:lnTo>
                <a:lnTo>
                  <a:pt x="152774" y="220525"/>
                </a:lnTo>
                <a:lnTo>
                  <a:pt x="158794" y="215546"/>
                </a:lnTo>
                <a:lnTo>
                  <a:pt x="164712" y="210321"/>
                </a:lnTo>
                <a:lnTo>
                  <a:pt x="176368" y="199436"/>
                </a:lnTo>
                <a:lnTo>
                  <a:pt x="181191" y="192915"/>
                </a:lnTo>
                <a:lnTo>
                  <a:pt x="185359" y="185709"/>
                </a:lnTo>
                <a:lnTo>
                  <a:pt x="189090" y="178048"/>
                </a:lnTo>
                <a:lnTo>
                  <a:pt x="193482" y="171035"/>
                </a:lnTo>
                <a:lnTo>
                  <a:pt x="198315" y="164455"/>
                </a:lnTo>
                <a:lnTo>
                  <a:pt x="203442" y="158164"/>
                </a:lnTo>
                <a:lnTo>
                  <a:pt x="207813" y="152064"/>
                </a:lnTo>
                <a:lnTo>
                  <a:pt x="211679" y="146093"/>
                </a:lnTo>
                <a:lnTo>
                  <a:pt x="215209" y="140207"/>
                </a:lnTo>
                <a:lnTo>
                  <a:pt x="224211" y="126047"/>
                </a:lnTo>
                <a:lnTo>
                  <a:pt x="229279" y="118271"/>
                </a:lnTo>
                <a:lnTo>
                  <a:pt x="234562" y="107371"/>
                </a:lnTo>
                <a:lnTo>
                  <a:pt x="239990" y="94390"/>
                </a:lnTo>
                <a:lnTo>
                  <a:pt x="245513" y="80021"/>
                </a:lnTo>
                <a:lnTo>
                  <a:pt x="250148" y="68536"/>
                </a:lnTo>
                <a:lnTo>
                  <a:pt x="254189" y="58975"/>
                </a:lnTo>
                <a:lnTo>
                  <a:pt x="257837" y="50696"/>
                </a:lnTo>
                <a:lnTo>
                  <a:pt x="260268" y="44224"/>
                </a:lnTo>
                <a:lnTo>
                  <a:pt x="261889" y="38957"/>
                </a:lnTo>
                <a:lnTo>
                  <a:pt x="262970" y="34493"/>
                </a:lnTo>
                <a:lnTo>
                  <a:pt x="262738" y="30564"/>
                </a:lnTo>
                <a:lnTo>
                  <a:pt x="261631" y="26993"/>
                </a:lnTo>
                <a:lnTo>
                  <a:pt x="257561" y="18968"/>
                </a:lnTo>
                <a:lnTo>
                  <a:pt x="257227" y="19262"/>
                </a:lnTo>
                <a:lnTo>
                  <a:pt x="256856" y="22129"/>
                </a:lnTo>
                <a:lnTo>
                  <a:pt x="256647" y="83708"/>
                </a:lnTo>
                <a:lnTo>
                  <a:pt x="257570" y="106237"/>
                </a:lnTo>
                <a:lnTo>
                  <a:pt x="259138" y="126019"/>
                </a:lnTo>
                <a:lnTo>
                  <a:pt x="261136" y="143969"/>
                </a:lnTo>
                <a:lnTo>
                  <a:pt x="264373" y="160699"/>
                </a:lnTo>
                <a:lnTo>
                  <a:pt x="268436" y="176614"/>
                </a:lnTo>
                <a:lnTo>
                  <a:pt x="273049" y="191987"/>
                </a:lnTo>
                <a:lnTo>
                  <a:pt x="279935" y="206998"/>
                </a:lnTo>
                <a:lnTo>
                  <a:pt x="288336" y="221768"/>
                </a:lnTo>
                <a:lnTo>
                  <a:pt x="297746" y="236377"/>
                </a:lnTo>
                <a:lnTo>
                  <a:pt x="306877" y="247069"/>
                </a:lnTo>
                <a:lnTo>
                  <a:pt x="315822" y="255149"/>
                </a:lnTo>
                <a:lnTo>
                  <a:pt x="324643" y="261489"/>
                </a:lnTo>
                <a:lnTo>
                  <a:pt x="336983" y="268532"/>
                </a:lnTo>
                <a:lnTo>
                  <a:pt x="346596" y="271663"/>
                </a:lnTo>
                <a:lnTo>
                  <a:pt x="357218" y="273054"/>
                </a:lnTo>
                <a:lnTo>
                  <a:pt x="368289" y="273673"/>
                </a:lnTo>
                <a:lnTo>
                  <a:pt x="373908" y="273838"/>
                </a:lnTo>
                <a:lnTo>
                  <a:pt x="378607" y="272995"/>
                </a:lnTo>
                <a:lnTo>
                  <a:pt x="386368" y="269519"/>
                </a:lnTo>
                <a:lnTo>
                  <a:pt x="395532" y="262259"/>
                </a:lnTo>
                <a:lnTo>
                  <a:pt x="405002" y="253635"/>
                </a:lnTo>
                <a:lnTo>
                  <a:pt x="412386" y="246627"/>
                </a:lnTo>
                <a:lnTo>
                  <a:pt x="415689" y="242472"/>
                </a:lnTo>
                <a:lnTo>
                  <a:pt x="418843" y="237797"/>
                </a:lnTo>
                <a:lnTo>
                  <a:pt x="421898" y="232776"/>
                </a:lnTo>
                <a:lnTo>
                  <a:pt x="427833" y="224656"/>
                </a:lnTo>
                <a:lnTo>
                  <a:pt x="436582" y="214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"/>
          <p:cNvSpPr/>
          <p:nvPr/>
        </p:nvSpPr>
        <p:spPr>
          <a:xfrm>
            <a:off x="5043487" y="2867987"/>
            <a:ext cx="308611" cy="200815"/>
          </a:xfrm>
          <a:custGeom>
            <a:avLst/>
            <a:gdLst/>
            <a:ahLst/>
            <a:cxnLst/>
            <a:rect l="0" t="0" r="0" b="0"/>
            <a:pathLst>
              <a:path w="308611" h="200815">
                <a:moveTo>
                  <a:pt x="0" y="63808"/>
                </a:moveTo>
                <a:lnTo>
                  <a:pt x="0" y="50155"/>
                </a:lnTo>
                <a:lnTo>
                  <a:pt x="953" y="45181"/>
                </a:lnTo>
                <a:lnTo>
                  <a:pt x="2540" y="40912"/>
                </a:lnTo>
                <a:lnTo>
                  <a:pt x="4551" y="37114"/>
                </a:lnTo>
                <a:lnTo>
                  <a:pt x="7796" y="33629"/>
                </a:lnTo>
                <a:lnTo>
                  <a:pt x="11865" y="30354"/>
                </a:lnTo>
                <a:lnTo>
                  <a:pt x="16483" y="27217"/>
                </a:lnTo>
                <a:lnTo>
                  <a:pt x="22418" y="24174"/>
                </a:lnTo>
                <a:lnTo>
                  <a:pt x="29233" y="21193"/>
                </a:lnTo>
                <a:lnTo>
                  <a:pt x="36633" y="18253"/>
                </a:lnTo>
                <a:lnTo>
                  <a:pt x="43473" y="15340"/>
                </a:lnTo>
                <a:lnTo>
                  <a:pt x="56151" y="9564"/>
                </a:lnTo>
                <a:lnTo>
                  <a:pt x="63152" y="6690"/>
                </a:lnTo>
                <a:lnTo>
                  <a:pt x="70676" y="3822"/>
                </a:lnTo>
                <a:lnTo>
                  <a:pt x="78550" y="957"/>
                </a:lnTo>
                <a:lnTo>
                  <a:pt x="85704" y="0"/>
                </a:lnTo>
                <a:lnTo>
                  <a:pt x="92379" y="314"/>
                </a:lnTo>
                <a:lnTo>
                  <a:pt x="98734" y="1476"/>
                </a:lnTo>
                <a:lnTo>
                  <a:pt x="104875" y="2251"/>
                </a:lnTo>
                <a:lnTo>
                  <a:pt x="110874" y="2767"/>
                </a:lnTo>
                <a:lnTo>
                  <a:pt x="116779" y="3111"/>
                </a:lnTo>
                <a:lnTo>
                  <a:pt x="122620" y="4293"/>
                </a:lnTo>
                <a:lnTo>
                  <a:pt x="128419" y="6034"/>
                </a:lnTo>
                <a:lnTo>
                  <a:pt x="134190" y="8147"/>
                </a:lnTo>
                <a:lnTo>
                  <a:pt x="143142" y="13035"/>
                </a:lnTo>
                <a:lnTo>
                  <a:pt x="146864" y="15672"/>
                </a:lnTo>
                <a:lnTo>
                  <a:pt x="150297" y="19334"/>
                </a:lnTo>
                <a:lnTo>
                  <a:pt x="153538" y="23681"/>
                </a:lnTo>
                <a:lnTo>
                  <a:pt x="156651" y="28484"/>
                </a:lnTo>
                <a:lnTo>
                  <a:pt x="158726" y="33591"/>
                </a:lnTo>
                <a:lnTo>
                  <a:pt x="160110" y="38901"/>
                </a:lnTo>
                <a:lnTo>
                  <a:pt x="161032" y="44345"/>
                </a:lnTo>
                <a:lnTo>
                  <a:pt x="160695" y="49880"/>
                </a:lnTo>
                <a:lnTo>
                  <a:pt x="159518" y="55475"/>
                </a:lnTo>
                <a:lnTo>
                  <a:pt x="157780" y="61110"/>
                </a:lnTo>
                <a:lnTo>
                  <a:pt x="155669" y="66772"/>
                </a:lnTo>
                <a:lnTo>
                  <a:pt x="153310" y="72451"/>
                </a:lnTo>
                <a:lnTo>
                  <a:pt x="150784" y="78143"/>
                </a:lnTo>
                <a:lnTo>
                  <a:pt x="148148" y="84794"/>
                </a:lnTo>
                <a:lnTo>
                  <a:pt x="142679" y="99805"/>
                </a:lnTo>
                <a:lnTo>
                  <a:pt x="138934" y="106856"/>
                </a:lnTo>
                <a:lnTo>
                  <a:pt x="134533" y="113462"/>
                </a:lnTo>
                <a:lnTo>
                  <a:pt x="129694" y="119770"/>
                </a:lnTo>
                <a:lnTo>
                  <a:pt x="125514" y="126834"/>
                </a:lnTo>
                <a:lnTo>
                  <a:pt x="121777" y="134400"/>
                </a:lnTo>
                <a:lnTo>
                  <a:pt x="118332" y="142302"/>
                </a:lnTo>
                <a:lnTo>
                  <a:pt x="114130" y="149474"/>
                </a:lnTo>
                <a:lnTo>
                  <a:pt x="109424" y="156161"/>
                </a:lnTo>
                <a:lnTo>
                  <a:pt x="104382" y="162524"/>
                </a:lnTo>
                <a:lnTo>
                  <a:pt x="100068" y="167719"/>
                </a:lnTo>
                <a:lnTo>
                  <a:pt x="96240" y="172134"/>
                </a:lnTo>
                <a:lnTo>
                  <a:pt x="92735" y="176030"/>
                </a:lnTo>
                <a:lnTo>
                  <a:pt x="90398" y="179580"/>
                </a:lnTo>
                <a:lnTo>
                  <a:pt x="88841" y="182899"/>
                </a:lnTo>
                <a:lnTo>
                  <a:pt x="87110" y="189127"/>
                </a:lnTo>
                <a:lnTo>
                  <a:pt x="86340" y="195070"/>
                </a:lnTo>
                <a:lnTo>
                  <a:pt x="87088" y="197036"/>
                </a:lnTo>
                <a:lnTo>
                  <a:pt x="88538" y="198346"/>
                </a:lnTo>
                <a:lnTo>
                  <a:pt x="90458" y="199220"/>
                </a:lnTo>
                <a:lnTo>
                  <a:pt x="95131" y="200191"/>
                </a:lnTo>
                <a:lnTo>
                  <a:pt x="101336" y="200622"/>
                </a:lnTo>
                <a:lnTo>
                  <a:pt x="110443" y="200814"/>
                </a:lnTo>
                <a:lnTo>
                  <a:pt x="115539" y="199913"/>
                </a:lnTo>
                <a:lnTo>
                  <a:pt x="120841" y="198360"/>
                </a:lnTo>
                <a:lnTo>
                  <a:pt x="126281" y="196371"/>
                </a:lnTo>
                <a:lnTo>
                  <a:pt x="156690" y="184472"/>
                </a:lnTo>
                <a:lnTo>
                  <a:pt x="168278" y="180445"/>
                </a:lnTo>
                <a:lnTo>
                  <a:pt x="179813" y="176808"/>
                </a:lnTo>
                <a:lnTo>
                  <a:pt x="201837" y="170228"/>
                </a:lnTo>
                <a:lnTo>
                  <a:pt x="221150" y="164128"/>
                </a:lnTo>
                <a:lnTo>
                  <a:pt x="230301" y="162120"/>
                </a:lnTo>
                <a:lnTo>
                  <a:pt x="239259" y="160782"/>
                </a:lnTo>
                <a:lnTo>
                  <a:pt x="248089" y="159890"/>
                </a:lnTo>
                <a:lnTo>
                  <a:pt x="256832" y="159295"/>
                </a:lnTo>
                <a:lnTo>
                  <a:pt x="265519" y="158898"/>
                </a:lnTo>
                <a:lnTo>
                  <a:pt x="308610" y="158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"/>
          <p:cNvSpPr/>
          <p:nvPr/>
        </p:nvSpPr>
        <p:spPr>
          <a:xfrm>
            <a:off x="5480684" y="3043237"/>
            <a:ext cx="334329" cy="42864"/>
          </a:xfrm>
          <a:custGeom>
            <a:avLst/>
            <a:gdLst/>
            <a:ahLst/>
            <a:cxnLst/>
            <a:rect l="0" t="0" r="0" b="0"/>
            <a:pathLst>
              <a:path w="334329" h="42864">
                <a:moveTo>
                  <a:pt x="0" y="42863"/>
                </a:moveTo>
                <a:lnTo>
                  <a:pt x="38626" y="42863"/>
                </a:lnTo>
                <a:lnTo>
                  <a:pt x="45753" y="41910"/>
                </a:lnTo>
                <a:lnTo>
                  <a:pt x="53363" y="40323"/>
                </a:lnTo>
                <a:lnTo>
                  <a:pt x="61292" y="38312"/>
                </a:lnTo>
                <a:lnTo>
                  <a:pt x="69437" y="36019"/>
                </a:lnTo>
                <a:lnTo>
                  <a:pt x="86106" y="30931"/>
                </a:lnTo>
                <a:lnTo>
                  <a:pt x="106935" y="26336"/>
                </a:lnTo>
                <a:lnTo>
                  <a:pt x="170716" y="13610"/>
                </a:lnTo>
                <a:lnTo>
                  <a:pt x="196679" y="9073"/>
                </a:lnTo>
                <a:lnTo>
                  <a:pt x="216844" y="6049"/>
                </a:lnTo>
                <a:lnTo>
                  <a:pt x="233146" y="4033"/>
                </a:lnTo>
                <a:lnTo>
                  <a:pt x="245918" y="2688"/>
                </a:lnTo>
                <a:lnTo>
                  <a:pt x="256338" y="1792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"/>
          <p:cNvSpPr/>
          <p:nvPr/>
        </p:nvSpPr>
        <p:spPr>
          <a:xfrm>
            <a:off x="5576173" y="2940367"/>
            <a:ext cx="135970" cy="360046"/>
          </a:xfrm>
          <a:custGeom>
            <a:avLst/>
            <a:gdLst/>
            <a:ahLst/>
            <a:cxnLst/>
            <a:rect l="0" t="0" r="0" b="0"/>
            <a:pathLst>
              <a:path w="135970" h="360046">
                <a:moveTo>
                  <a:pt x="7381" y="0"/>
                </a:moveTo>
                <a:lnTo>
                  <a:pt x="2831" y="13653"/>
                </a:lnTo>
                <a:lnTo>
                  <a:pt x="1490" y="19579"/>
                </a:lnTo>
                <a:lnTo>
                  <a:pt x="596" y="25435"/>
                </a:lnTo>
                <a:lnTo>
                  <a:pt x="0" y="31244"/>
                </a:lnTo>
                <a:lnTo>
                  <a:pt x="556" y="38927"/>
                </a:lnTo>
                <a:lnTo>
                  <a:pt x="1879" y="47859"/>
                </a:lnTo>
                <a:lnTo>
                  <a:pt x="10846" y="94121"/>
                </a:lnTo>
                <a:lnTo>
                  <a:pt x="13501" y="105609"/>
                </a:lnTo>
                <a:lnTo>
                  <a:pt x="16224" y="116126"/>
                </a:lnTo>
                <a:lnTo>
                  <a:pt x="18991" y="125995"/>
                </a:lnTo>
                <a:lnTo>
                  <a:pt x="24607" y="144580"/>
                </a:lnTo>
                <a:lnTo>
                  <a:pt x="27437" y="153537"/>
                </a:lnTo>
                <a:lnTo>
                  <a:pt x="33135" y="167128"/>
                </a:lnTo>
                <a:lnTo>
                  <a:pt x="40743" y="183809"/>
                </a:lnTo>
                <a:lnTo>
                  <a:pt x="49625" y="202549"/>
                </a:lnTo>
                <a:lnTo>
                  <a:pt x="56499" y="217900"/>
                </a:lnTo>
                <a:lnTo>
                  <a:pt x="62034" y="230992"/>
                </a:lnTo>
                <a:lnTo>
                  <a:pt x="66676" y="242577"/>
                </a:lnTo>
                <a:lnTo>
                  <a:pt x="71676" y="252205"/>
                </a:lnTo>
                <a:lnTo>
                  <a:pt x="76915" y="260530"/>
                </a:lnTo>
                <a:lnTo>
                  <a:pt x="82313" y="267984"/>
                </a:lnTo>
                <a:lnTo>
                  <a:pt x="86863" y="275811"/>
                </a:lnTo>
                <a:lnTo>
                  <a:pt x="90849" y="283886"/>
                </a:lnTo>
                <a:lnTo>
                  <a:pt x="97818" y="299527"/>
                </a:lnTo>
                <a:lnTo>
                  <a:pt x="104091" y="312828"/>
                </a:lnTo>
                <a:lnTo>
                  <a:pt x="107097" y="318089"/>
                </a:lnTo>
                <a:lnTo>
                  <a:pt x="110053" y="322550"/>
                </a:lnTo>
                <a:lnTo>
                  <a:pt x="112977" y="326475"/>
                </a:lnTo>
                <a:lnTo>
                  <a:pt x="115878" y="330998"/>
                </a:lnTo>
                <a:lnTo>
                  <a:pt x="118765" y="335918"/>
                </a:lnTo>
                <a:lnTo>
                  <a:pt x="135969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"/>
          <p:cNvSpPr/>
          <p:nvPr/>
        </p:nvSpPr>
        <p:spPr>
          <a:xfrm>
            <a:off x="5857875" y="2923222"/>
            <a:ext cx="274159" cy="359482"/>
          </a:xfrm>
          <a:custGeom>
            <a:avLst/>
            <a:gdLst/>
            <a:ahLst/>
            <a:cxnLst/>
            <a:rect l="0" t="0" r="0" b="0"/>
            <a:pathLst>
              <a:path w="274159" h="359482">
                <a:moveTo>
                  <a:pt x="0" y="0"/>
                </a:moveTo>
                <a:lnTo>
                  <a:pt x="0" y="32921"/>
                </a:lnTo>
                <a:lnTo>
                  <a:pt x="952" y="42903"/>
                </a:lnTo>
                <a:lnTo>
                  <a:pt x="4550" y="71773"/>
                </a:lnTo>
                <a:lnTo>
                  <a:pt x="6843" y="85949"/>
                </a:lnTo>
                <a:lnTo>
                  <a:pt x="9325" y="99209"/>
                </a:lnTo>
                <a:lnTo>
                  <a:pt x="11931" y="111859"/>
                </a:lnTo>
                <a:lnTo>
                  <a:pt x="22447" y="153855"/>
                </a:lnTo>
                <a:lnTo>
                  <a:pt x="29252" y="179723"/>
                </a:lnTo>
                <a:lnTo>
                  <a:pt x="34742" y="202683"/>
                </a:lnTo>
                <a:lnTo>
                  <a:pt x="39353" y="223704"/>
                </a:lnTo>
                <a:lnTo>
                  <a:pt x="43381" y="243434"/>
                </a:lnTo>
                <a:lnTo>
                  <a:pt x="47018" y="258492"/>
                </a:lnTo>
                <a:lnTo>
                  <a:pt x="50395" y="270435"/>
                </a:lnTo>
                <a:lnTo>
                  <a:pt x="62659" y="307843"/>
                </a:lnTo>
                <a:lnTo>
                  <a:pt x="65948" y="315254"/>
                </a:lnTo>
                <a:lnTo>
                  <a:pt x="66826" y="315897"/>
                </a:lnTo>
                <a:lnTo>
                  <a:pt x="67410" y="315373"/>
                </a:lnTo>
                <a:lnTo>
                  <a:pt x="67800" y="314071"/>
                </a:lnTo>
                <a:lnTo>
                  <a:pt x="69185" y="308180"/>
                </a:lnTo>
                <a:lnTo>
                  <a:pt x="72977" y="296036"/>
                </a:lnTo>
                <a:lnTo>
                  <a:pt x="76274" y="289750"/>
                </a:lnTo>
                <a:lnTo>
                  <a:pt x="80376" y="283654"/>
                </a:lnTo>
                <a:lnTo>
                  <a:pt x="85016" y="277685"/>
                </a:lnTo>
                <a:lnTo>
                  <a:pt x="90015" y="271801"/>
                </a:lnTo>
                <a:lnTo>
                  <a:pt x="95252" y="265973"/>
                </a:lnTo>
                <a:lnTo>
                  <a:pt x="100649" y="260183"/>
                </a:lnTo>
                <a:lnTo>
                  <a:pt x="126448" y="233830"/>
                </a:lnTo>
                <a:lnTo>
                  <a:pt x="134780" y="226372"/>
                </a:lnTo>
                <a:lnTo>
                  <a:pt x="142241" y="220447"/>
                </a:lnTo>
                <a:lnTo>
                  <a:pt x="149120" y="215545"/>
                </a:lnTo>
                <a:lnTo>
                  <a:pt x="156563" y="211324"/>
                </a:lnTo>
                <a:lnTo>
                  <a:pt x="164383" y="207558"/>
                </a:lnTo>
                <a:lnTo>
                  <a:pt x="172453" y="204095"/>
                </a:lnTo>
                <a:lnTo>
                  <a:pt x="179739" y="201786"/>
                </a:lnTo>
                <a:lnTo>
                  <a:pt x="186501" y="200246"/>
                </a:lnTo>
                <a:lnTo>
                  <a:pt x="192914" y="199220"/>
                </a:lnTo>
                <a:lnTo>
                  <a:pt x="199094" y="197583"/>
                </a:lnTo>
                <a:lnTo>
                  <a:pt x="205119" y="195540"/>
                </a:lnTo>
                <a:lnTo>
                  <a:pt x="211041" y="193225"/>
                </a:lnTo>
                <a:lnTo>
                  <a:pt x="216894" y="192634"/>
                </a:lnTo>
                <a:lnTo>
                  <a:pt x="222701" y="193193"/>
                </a:lnTo>
                <a:lnTo>
                  <a:pt x="228477" y="194518"/>
                </a:lnTo>
                <a:lnTo>
                  <a:pt x="234233" y="195401"/>
                </a:lnTo>
                <a:lnTo>
                  <a:pt x="239975" y="195990"/>
                </a:lnTo>
                <a:lnTo>
                  <a:pt x="245708" y="196382"/>
                </a:lnTo>
                <a:lnTo>
                  <a:pt x="250483" y="197597"/>
                </a:lnTo>
                <a:lnTo>
                  <a:pt x="258328" y="201486"/>
                </a:lnTo>
                <a:lnTo>
                  <a:pt x="264990" y="206389"/>
                </a:lnTo>
                <a:lnTo>
                  <a:pt x="268100" y="209030"/>
                </a:lnTo>
                <a:lnTo>
                  <a:pt x="270173" y="212696"/>
                </a:lnTo>
                <a:lnTo>
                  <a:pt x="272477" y="221849"/>
                </a:lnTo>
                <a:lnTo>
                  <a:pt x="273501" y="229727"/>
                </a:lnTo>
                <a:lnTo>
                  <a:pt x="273955" y="237356"/>
                </a:lnTo>
                <a:lnTo>
                  <a:pt x="274158" y="247097"/>
                </a:lnTo>
                <a:lnTo>
                  <a:pt x="271708" y="257776"/>
                </a:lnTo>
                <a:lnTo>
                  <a:pt x="269721" y="263291"/>
                </a:lnTo>
                <a:lnTo>
                  <a:pt x="262433" y="274498"/>
                </a:lnTo>
                <a:lnTo>
                  <a:pt x="257823" y="280154"/>
                </a:lnTo>
                <a:lnTo>
                  <a:pt x="250939" y="287734"/>
                </a:lnTo>
                <a:lnTo>
                  <a:pt x="233131" y="306317"/>
                </a:lnTo>
                <a:lnTo>
                  <a:pt x="210787" y="329098"/>
                </a:lnTo>
                <a:lnTo>
                  <a:pt x="202436" y="334651"/>
                </a:lnTo>
                <a:lnTo>
                  <a:pt x="193060" y="339305"/>
                </a:lnTo>
                <a:lnTo>
                  <a:pt x="182999" y="343361"/>
                </a:lnTo>
                <a:lnTo>
                  <a:pt x="175339" y="347017"/>
                </a:lnTo>
                <a:lnTo>
                  <a:pt x="169280" y="350408"/>
                </a:lnTo>
                <a:lnTo>
                  <a:pt x="164289" y="353620"/>
                </a:lnTo>
                <a:lnTo>
                  <a:pt x="159055" y="355762"/>
                </a:lnTo>
                <a:lnTo>
                  <a:pt x="153662" y="357190"/>
                </a:lnTo>
                <a:lnTo>
                  <a:pt x="148161" y="358141"/>
                </a:lnTo>
                <a:lnTo>
                  <a:pt x="142589" y="358776"/>
                </a:lnTo>
                <a:lnTo>
                  <a:pt x="136969" y="359199"/>
                </a:lnTo>
                <a:lnTo>
                  <a:pt x="131318" y="359481"/>
                </a:lnTo>
                <a:lnTo>
                  <a:pt x="126598" y="358717"/>
                </a:lnTo>
                <a:lnTo>
                  <a:pt x="118813" y="355327"/>
                </a:lnTo>
                <a:lnTo>
                  <a:pt x="116356" y="353090"/>
                </a:lnTo>
                <a:lnTo>
                  <a:pt x="114718" y="350646"/>
                </a:lnTo>
                <a:lnTo>
                  <a:pt x="113626" y="348064"/>
                </a:lnTo>
                <a:lnTo>
                  <a:pt x="107332" y="340115"/>
                </a:lnTo>
                <a:lnTo>
                  <a:pt x="99138" y="331185"/>
                </a:lnTo>
                <a:lnTo>
                  <a:pt x="85725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"/>
          <p:cNvSpPr/>
          <p:nvPr/>
        </p:nvSpPr>
        <p:spPr>
          <a:xfrm>
            <a:off x="6149340" y="2864821"/>
            <a:ext cx="385763" cy="181512"/>
          </a:xfrm>
          <a:custGeom>
            <a:avLst/>
            <a:gdLst/>
            <a:ahLst/>
            <a:cxnLst/>
            <a:rect l="0" t="0" r="0" b="0"/>
            <a:pathLst>
              <a:path w="385763" h="181512">
                <a:moveTo>
                  <a:pt x="0" y="32684"/>
                </a:moveTo>
                <a:lnTo>
                  <a:pt x="13652" y="23582"/>
                </a:lnTo>
                <a:lnTo>
                  <a:pt x="25435" y="19114"/>
                </a:lnTo>
                <a:lnTo>
                  <a:pt x="37022" y="16175"/>
                </a:lnTo>
                <a:lnTo>
                  <a:pt x="48521" y="11694"/>
                </a:lnTo>
                <a:lnTo>
                  <a:pt x="59982" y="6527"/>
                </a:lnTo>
                <a:lnTo>
                  <a:pt x="71426" y="2009"/>
                </a:lnTo>
                <a:lnTo>
                  <a:pt x="82862" y="0"/>
                </a:lnTo>
                <a:lnTo>
                  <a:pt x="94295" y="1648"/>
                </a:lnTo>
                <a:lnTo>
                  <a:pt x="105726" y="4602"/>
                </a:lnTo>
                <a:lnTo>
                  <a:pt x="117157" y="5916"/>
                </a:lnTo>
                <a:lnTo>
                  <a:pt x="121920" y="7218"/>
                </a:lnTo>
                <a:lnTo>
                  <a:pt x="129751" y="11206"/>
                </a:lnTo>
                <a:lnTo>
                  <a:pt x="138947" y="16153"/>
                </a:lnTo>
                <a:lnTo>
                  <a:pt x="144066" y="18806"/>
                </a:lnTo>
                <a:lnTo>
                  <a:pt x="147479" y="22479"/>
                </a:lnTo>
                <a:lnTo>
                  <a:pt x="149754" y="26833"/>
                </a:lnTo>
                <a:lnTo>
                  <a:pt x="151271" y="31641"/>
                </a:lnTo>
                <a:lnTo>
                  <a:pt x="152282" y="35798"/>
                </a:lnTo>
                <a:lnTo>
                  <a:pt x="152956" y="39523"/>
                </a:lnTo>
                <a:lnTo>
                  <a:pt x="153406" y="42958"/>
                </a:lnTo>
                <a:lnTo>
                  <a:pt x="153705" y="47153"/>
                </a:lnTo>
                <a:lnTo>
                  <a:pt x="153905" y="51855"/>
                </a:lnTo>
                <a:lnTo>
                  <a:pt x="154038" y="56894"/>
                </a:lnTo>
                <a:lnTo>
                  <a:pt x="152222" y="63112"/>
                </a:lnTo>
                <a:lnTo>
                  <a:pt x="149106" y="70114"/>
                </a:lnTo>
                <a:lnTo>
                  <a:pt x="145124" y="77640"/>
                </a:lnTo>
                <a:lnTo>
                  <a:pt x="140564" y="84562"/>
                </a:lnTo>
                <a:lnTo>
                  <a:pt x="135619" y="91082"/>
                </a:lnTo>
                <a:lnTo>
                  <a:pt x="130418" y="97333"/>
                </a:lnTo>
                <a:lnTo>
                  <a:pt x="117018" y="114439"/>
                </a:lnTo>
                <a:lnTo>
                  <a:pt x="109445" y="124335"/>
                </a:lnTo>
                <a:lnTo>
                  <a:pt x="95949" y="142950"/>
                </a:lnTo>
                <a:lnTo>
                  <a:pt x="89683" y="151915"/>
                </a:lnTo>
                <a:lnTo>
                  <a:pt x="84553" y="158843"/>
                </a:lnTo>
                <a:lnTo>
                  <a:pt x="80182" y="164415"/>
                </a:lnTo>
                <a:lnTo>
                  <a:pt x="76314" y="169082"/>
                </a:lnTo>
                <a:lnTo>
                  <a:pt x="74689" y="173146"/>
                </a:lnTo>
                <a:lnTo>
                  <a:pt x="74558" y="176808"/>
                </a:lnTo>
                <a:lnTo>
                  <a:pt x="75422" y="180201"/>
                </a:lnTo>
                <a:lnTo>
                  <a:pt x="76951" y="181511"/>
                </a:lnTo>
                <a:lnTo>
                  <a:pt x="78923" y="181432"/>
                </a:lnTo>
                <a:lnTo>
                  <a:pt x="81190" y="180427"/>
                </a:lnTo>
                <a:lnTo>
                  <a:pt x="88790" y="179310"/>
                </a:lnTo>
                <a:lnTo>
                  <a:pt x="93483" y="179012"/>
                </a:lnTo>
                <a:lnTo>
                  <a:pt x="101374" y="176908"/>
                </a:lnTo>
                <a:lnTo>
                  <a:pt x="111398" y="173601"/>
                </a:lnTo>
                <a:lnTo>
                  <a:pt x="122843" y="169491"/>
                </a:lnTo>
                <a:lnTo>
                  <a:pt x="134282" y="164846"/>
                </a:lnTo>
                <a:lnTo>
                  <a:pt x="145719" y="159844"/>
                </a:lnTo>
                <a:lnTo>
                  <a:pt x="157154" y="154605"/>
                </a:lnTo>
                <a:lnTo>
                  <a:pt x="168586" y="150160"/>
                </a:lnTo>
                <a:lnTo>
                  <a:pt x="180019" y="146243"/>
                </a:lnTo>
                <a:lnTo>
                  <a:pt x="191450" y="142680"/>
                </a:lnTo>
                <a:lnTo>
                  <a:pt x="214311" y="136181"/>
                </a:lnTo>
                <a:lnTo>
                  <a:pt x="260032" y="124247"/>
                </a:lnTo>
                <a:lnTo>
                  <a:pt x="275272" y="121349"/>
                </a:lnTo>
                <a:lnTo>
                  <a:pt x="293052" y="118464"/>
                </a:lnTo>
                <a:lnTo>
                  <a:pt x="385762" y="1012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"/>
          <p:cNvSpPr/>
          <p:nvPr/>
        </p:nvSpPr>
        <p:spPr>
          <a:xfrm>
            <a:off x="6466522" y="3060382"/>
            <a:ext cx="368619" cy="85726"/>
          </a:xfrm>
          <a:custGeom>
            <a:avLst/>
            <a:gdLst/>
            <a:ahLst/>
            <a:cxnLst/>
            <a:rect l="0" t="0" r="0" b="0"/>
            <a:pathLst>
              <a:path w="368619" h="85726">
                <a:moveTo>
                  <a:pt x="0" y="85725"/>
                </a:moveTo>
                <a:lnTo>
                  <a:pt x="18203" y="81174"/>
                </a:lnTo>
                <a:lnTo>
                  <a:pt x="26423" y="78881"/>
                </a:lnTo>
                <a:lnTo>
                  <a:pt x="43176" y="73793"/>
                </a:lnTo>
                <a:lnTo>
                  <a:pt x="68673" y="65574"/>
                </a:lnTo>
                <a:lnTo>
                  <a:pt x="78167" y="62766"/>
                </a:lnTo>
                <a:lnTo>
                  <a:pt x="98876" y="57106"/>
                </a:lnTo>
                <a:lnTo>
                  <a:pt x="112590" y="52358"/>
                </a:lnTo>
                <a:lnTo>
                  <a:pt x="128400" y="46335"/>
                </a:lnTo>
                <a:lnTo>
                  <a:pt x="145607" y="39463"/>
                </a:lnTo>
                <a:lnTo>
                  <a:pt x="164699" y="33929"/>
                </a:lnTo>
                <a:lnTo>
                  <a:pt x="185047" y="29287"/>
                </a:lnTo>
                <a:lnTo>
                  <a:pt x="224166" y="21589"/>
                </a:lnTo>
                <a:lnTo>
                  <a:pt x="269514" y="11900"/>
                </a:lnTo>
                <a:lnTo>
                  <a:pt x="301712" y="5924"/>
                </a:lnTo>
                <a:lnTo>
                  <a:pt x="314488" y="3949"/>
                </a:lnTo>
                <a:lnTo>
                  <a:pt x="324912" y="2633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"/>
          <p:cNvSpPr/>
          <p:nvPr/>
        </p:nvSpPr>
        <p:spPr>
          <a:xfrm>
            <a:off x="6492240" y="3128962"/>
            <a:ext cx="402908" cy="111444"/>
          </a:xfrm>
          <a:custGeom>
            <a:avLst/>
            <a:gdLst/>
            <a:ahLst/>
            <a:cxnLst/>
            <a:rect l="0" t="0" r="0" b="0"/>
            <a:pathLst>
              <a:path w="402908" h="111444">
                <a:moveTo>
                  <a:pt x="0" y="111443"/>
                </a:moveTo>
                <a:lnTo>
                  <a:pt x="13652" y="97790"/>
                </a:lnTo>
                <a:lnTo>
                  <a:pt x="20531" y="92816"/>
                </a:lnTo>
                <a:lnTo>
                  <a:pt x="27975" y="88547"/>
                </a:lnTo>
                <a:lnTo>
                  <a:pt x="35795" y="84749"/>
                </a:lnTo>
                <a:lnTo>
                  <a:pt x="44819" y="81264"/>
                </a:lnTo>
                <a:lnTo>
                  <a:pt x="54644" y="77989"/>
                </a:lnTo>
                <a:lnTo>
                  <a:pt x="65003" y="74852"/>
                </a:lnTo>
                <a:lnTo>
                  <a:pt x="86675" y="68828"/>
                </a:lnTo>
                <a:lnTo>
                  <a:pt x="97788" y="65888"/>
                </a:lnTo>
                <a:lnTo>
                  <a:pt x="109008" y="62023"/>
                </a:lnTo>
                <a:lnTo>
                  <a:pt x="120296" y="57541"/>
                </a:lnTo>
                <a:lnTo>
                  <a:pt x="131633" y="52648"/>
                </a:lnTo>
                <a:lnTo>
                  <a:pt x="142999" y="48434"/>
                </a:lnTo>
                <a:lnTo>
                  <a:pt x="154388" y="44672"/>
                </a:lnTo>
                <a:lnTo>
                  <a:pt x="165790" y="41211"/>
                </a:lnTo>
                <a:lnTo>
                  <a:pt x="198780" y="32286"/>
                </a:lnTo>
                <a:lnTo>
                  <a:pt x="218244" y="27239"/>
                </a:lnTo>
                <a:lnTo>
                  <a:pt x="241699" y="21969"/>
                </a:lnTo>
                <a:lnTo>
                  <a:pt x="295699" y="11034"/>
                </a:lnTo>
                <a:lnTo>
                  <a:pt x="316195" y="7356"/>
                </a:lnTo>
                <a:lnTo>
                  <a:pt x="331764" y="4904"/>
                </a:lnTo>
                <a:lnTo>
                  <a:pt x="344048" y="3269"/>
                </a:lnTo>
                <a:lnTo>
                  <a:pt x="355095" y="2180"/>
                </a:lnTo>
                <a:lnTo>
                  <a:pt x="365318" y="1453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"/>
          <p:cNvSpPr/>
          <p:nvPr/>
        </p:nvSpPr>
        <p:spPr>
          <a:xfrm>
            <a:off x="6974247" y="3077527"/>
            <a:ext cx="298091" cy="171405"/>
          </a:xfrm>
          <a:custGeom>
            <a:avLst/>
            <a:gdLst/>
            <a:ahLst/>
            <a:cxnLst/>
            <a:rect l="0" t="0" r="0" b="0"/>
            <a:pathLst>
              <a:path w="298091" h="171405">
                <a:moveTo>
                  <a:pt x="109495" y="0"/>
                </a:moveTo>
                <a:lnTo>
                  <a:pt x="104944" y="4551"/>
                </a:lnTo>
                <a:lnTo>
                  <a:pt x="100746" y="7797"/>
                </a:lnTo>
                <a:lnTo>
                  <a:pt x="95090" y="11865"/>
                </a:lnTo>
                <a:lnTo>
                  <a:pt x="88462" y="16483"/>
                </a:lnTo>
                <a:lnTo>
                  <a:pt x="82138" y="20514"/>
                </a:lnTo>
                <a:lnTo>
                  <a:pt x="76017" y="24153"/>
                </a:lnTo>
                <a:lnTo>
                  <a:pt x="70031" y="27532"/>
                </a:lnTo>
                <a:lnTo>
                  <a:pt x="64136" y="31690"/>
                </a:lnTo>
                <a:lnTo>
                  <a:pt x="58301" y="36367"/>
                </a:lnTo>
                <a:lnTo>
                  <a:pt x="52506" y="41389"/>
                </a:lnTo>
                <a:lnTo>
                  <a:pt x="45784" y="47596"/>
                </a:lnTo>
                <a:lnTo>
                  <a:pt x="30697" y="62111"/>
                </a:lnTo>
                <a:lnTo>
                  <a:pt x="24578" y="69030"/>
                </a:lnTo>
                <a:lnTo>
                  <a:pt x="19546" y="75547"/>
                </a:lnTo>
                <a:lnTo>
                  <a:pt x="15239" y="81797"/>
                </a:lnTo>
                <a:lnTo>
                  <a:pt x="11415" y="86917"/>
                </a:lnTo>
                <a:lnTo>
                  <a:pt x="7914" y="91282"/>
                </a:lnTo>
                <a:lnTo>
                  <a:pt x="4627" y="95145"/>
                </a:lnTo>
                <a:lnTo>
                  <a:pt x="2435" y="99625"/>
                </a:lnTo>
                <a:lnTo>
                  <a:pt x="974" y="104517"/>
                </a:lnTo>
                <a:lnTo>
                  <a:pt x="0" y="109683"/>
                </a:lnTo>
                <a:lnTo>
                  <a:pt x="304" y="115984"/>
                </a:lnTo>
                <a:lnTo>
                  <a:pt x="1458" y="123043"/>
                </a:lnTo>
                <a:lnTo>
                  <a:pt x="3180" y="130606"/>
                </a:lnTo>
                <a:lnTo>
                  <a:pt x="5281" y="136601"/>
                </a:lnTo>
                <a:lnTo>
                  <a:pt x="7634" y="141550"/>
                </a:lnTo>
                <a:lnTo>
                  <a:pt x="10155" y="145802"/>
                </a:lnTo>
                <a:lnTo>
                  <a:pt x="13741" y="149589"/>
                </a:lnTo>
                <a:lnTo>
                  <a:pt x="18037" y="153066"/>
                </a:lnTo>
                <a:lnTo>
                  <a:pt x="22805" y="156337"/>
                </a:lnTo>
                <a:lnTo>
                  <a:pt x="26937" y="159469"/>
                </a:lnTo>
                <a:lnTo>
                  <a:pt x="30644" y="162511"/>
                </a:lnTo>
                <a:lnTo>
                  <a:pt x="34067" y="165490"/>
                </a:lnTo>
                <a:lnTo>
                  <a:pt x="38255" y="167477"/>
                </a:lnTo>
                <a:lnTo>
                  <a:pt x="42952" y="168801"/>
                </a:lnTo>
                <a:lnTo>
                  <a:pt x="47988" y="169684"/>
                </a:lnTo>
                <a:lnTo>
                  <a:pt x="53251" y="170273"/>
                </a:lnTo>
                <a:lnTo>
                  <a:pt x="58664" y="170665"/>
                </a:lnTo>
                <a:lnTo>
                  <a:pt x="64178" y="170927"/>
                </a:lnTo>
                <a:lnTo>
                  <a:pt x="75384" y="171217"/>
                </a:lnTo>
                <a:lnTo>
                  <a:pt x="98100" y="171404"/>
                </a:lnTo>
                <a:lnTo>
                  <a:pt x="104756" y="170467"/>
                </a:lnTo>
                <a:lnTo>
                  <a:pt x="112051" y="168890"/>
                </a:lnTo>
                <a:lnTo>
                  <a:pt x="119771" y="166886"/>
                </a:lnTo>
                <a:lnTo>
                  <a:pt x="127776" y="164597"/>
                </a:lnTo>
                <a:lnTo>
                  <a:pt x="144290" y="159514"/>
                </a:lnTo>
                <a:lnTo>
                  <a:pt x="152694" y="155873"/>
                </a:lnTo>
                <a:lnTo>
                  <a:pt x="161154" y="151540"/>
                </a:lnTo>
                <a:lnTo>
                  <a:pt x="169652" y="146747"/>
                </a:lnTo>
                <a:lnTo>
                  <a:pt x="181985" y="141646"/>
                </a:lnTo>
                <a:lnTo>
                  <a:pt x="196874" y="136341"/>
                </a:lnTo>
                <a:lnTo>
                  <a:pt x="213467" y="130899"/>
                </a:lnTo>
                <a:lnTo>
                  <a:pt x="229293" y="124413"/>
                </a:lnTo>
                <a:lnTo>
                  <a:pt x="244605" y="117232"/>
                </a:lnTo>
                <a:lnTo>
                  <a:pt x="298090" y="85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"/>
          <p:cNvSpPr/>
          <p:nvPr/>
        </p:nvSpPr>
        <p:spPr>
          <a:xfrm>
            <a:off x="7230037" y="2873096"/>
            <a:ext cx="419491" cy="212547"/>
          </a:xfrm>
          <a:custGeom>
            <a:avLst/>
            <a:gdLst/>
            <a:ahLst/>
            <a:cxnLst/>
            <a:rect l="0" t="0" r="0" b="0"/>
            <a:pathLst>
              <a:path w="419491" h="212547">
                <a:moveTo>
                  <a:pt x="25155" y="84416"/>
                </a:moveTo>
                <a:lnTo>
                  <a:pt x="5843" y="65103"/>
                </a:lnTo>
                <a:lnTo>
                  <a:pt x="3708" y="62016"/>
                </a:lnTo>
                <a:lnTo>
                  <a:pt x="1336" y="56046"/>
                </a:lnTo>
                <a:lnTo>
                  <a:pt x="282" y="50217"/>
                </a:lnTo>
                <a:lnTo>
                  <a:pt x="0" y="47329"/>
                </a:lnTo>
                <a:lnTo>
                  <a:pt x="765" y="44451"/>
                </a:lnTo>
                <a:lnTo>
                  <a:pt x="4155" y="38714"/>
                </a:lnTo>
                <a:lnTo>
                  <a:pt x="8837" y="32989"/>
                </a:lnTo>
                <a:lnTo>
                  <a:pt x="11419" y="30129"/>
                </a:lnTo>
                <a:lnTo>
                  <a:pt x="19367" y="24411"/>
                </a:lnTo>
                <a:lnTo>
                  <a:pt x="28298" y="19647"/>
                </a:lnTo>
                <a:lnTo>
                  <a:pt x="40585" y="16013"/>
                </a:lnTo>
                <a:lnTo>
                  <a:pt x="53920" y="11787"/>
                </a:lnTo>
                <a:lnTo>
                  <a:pt x="66833" y="9274"/>
                </a:lnTo>
                <a:lnTo>
                  <a:pt x="79873" y="7205"/>
                </a:lnTo>
                <a:lnTo>
                  <a:pt x="87352" y="5319"/>
                </a:lnTo>
                <a:lnTo>
                  <a:pt x="95194" y="3110"/>
                </a:lnTo>
                <a:lnTo>
                  <a:pt x="102328" y="1637"/>
                </a:lnTo>
                <a:lnTo>
                  <a:pt x="115334" y="0"/>
                </a:lnTo>
                <a:lnTo>
                  <a:pt x="127465" y="1813"/>
                </a:lnTo>
                <a:lnTo>
                  <a:pt x="139206" y="4841"/>
                </a:lnTo>
                <a:lnTo>
                  <a:pt x="150775" y="6187"/>
                </a:lnTo>
                <a:lnTo>
                  <a:pt x="155574" y="7498"/>
                </a:lnTo>
                <a:lnTo>
                  <a:pt x="163447" y="11495"/>
                </a:lnTo>
                <a:lnTo>
                  <a:pt x="170120" y="16447"/>
                </a:lnTo>
                <a:lnTo>
                  <a:pt x="173234" y="19101"/>
                </a:lnTo>
                <a:lnTo>
                  <a:pt x="176262" y="22775"/>
                </a:lnTo>
                <a:lnTo>
                  <a:pt x="179233" y="27130"/>
                </a:lnTo>
                <a:lnTo>
                  <a:pt x="182166" y="31937"/>
                </a:lnTo>
                <a:lnTo>
                  <a:pt x="183169" y="37048"/>
                </a:lnTo>
                <a:lnTo>
                  <a:pt x="182885" y="42360"/>
                </a:lnTo>
                <a:lnTo>
                  <a:pt x="181743" y="47806"/>
                </a:lnTo>
                <a:lnTo>
                  <a:pt x="180982" y="53342"/>
                </a:lnTo>
                <a:lnTo>
                  <a:pt x="180475" y="58937"/>
                </a:lnTo>
                <a:lnTo>
                  <a:pt x="180137" y="64573"/>
                </a:lnTo>
                <a:lnTo>
                  <a:pt x="178006" y="70235"/>
                </a:lnTo>
                <a:lnTo>
                  <a:pt x="174681" y="75914"/>
                </a:lnTo>
                <a:lnTo>
                  <a:pt x="170559" y="81606"/>
                </a:lnTo>
                <a:lnTo>
                  <a:pt x="164001" y="89210"/>
                </a:lnTo>
                <a:lnTo>
                  <a:pt x="155819" y="98089"/>
                </a:lnTo>
                <a:lnTo>
                  <a:pt x="136568" y="118116"/>
                </a:lnTo>
                <a:lnTo>
                  <a:pt x="115313" y="139716"/>
                </a:lnTo>
                <a:lnTo>
                  <a:pt x="106215" y="149858"/>
                </a:lnTo>
                <a:lnTo>
                  <a:pt x="98245" y="159477"/>
                </a:lnTo>
                <a:lnTo>
                  <a:pt x="91026" y="168746"/>
                </a:lnTo>
                <a:lnTo>
                  <a:pt x="86214" y="176831"/>
                </a:lnTo>
                <a:lnTo>
                  <a:pt x="83006" y="184126"/>
                </a:lnTo>
                <a:lnTo>
                  <a:pt x="77858" y="200420"/>
                </a:lnTo>
                <a:lnTo>
                  <a:pt x="78388" y="202710"/>
                </a:lnTo>
                <a:lnTo>
                  <a:pt x="81516" y="207794"/>
                </a:lnTo>
                <a:lnTo>
                  <a:pt x="83684" y="209530"/>
                </a:lnTo>
                <a:lnTo>
                  <a:pt x="86082" y="210688"/>
                </a:lnTo>
                <a:lnTo>
                  <a:pt x="88634" y="211460"/>
                </a:lnTo>
                <a:lnTo>
                  <a:pt x="101325" y="212546"/>
                </a:lnTo>
                <a:lnTo>
                  <a:pt x="111714" y="210260"/>
                </a:lnTo>
                <a:lnTo>
                  <a:pt x="123633" y="206069"/>
                </a:lnTo>
                <a:lnTo>
                  <a:pt x="138455" y="201032"/>
                </a:lnTo>
                <a:lnTo>
                  <a:pt x="151172" y="197402"/>
                </a:lnTo>
                <a:lnTo>
                  <a:pt x="185620" y="188290"/>
                </a:lnTo>
                <a:lnTo>
                  <a:pt x="218710" y="180430"/>
                </a:lnTo>
                <a:lnTo>
                  <a:pt x="234202" y="177000"/>
                </a:lnTo>
                <a:lnTo>
                  <a:pt x="248340" y="172809"/>
                </a:lnTo>
                <a:lnTo>
                  <a:pt x="261575" y="168110"/>
                </a:lnTo>
                <a:lnTo>
                  <a:pt x="274208" y="163072"/>
                </a:lnTo>
                <a:lnTo>
                  <a:pt x="286440" y="159713"/>
                </a:lnTo>
                <a:lnTo>
                  <a:pt x="298405" y="157474"/>
                </a:lnTo>
                <a:lnTo>
                  <a:pt x="310191" y="155982"/>
                </a:lnTo>
                <a:lnTo>
                  <a:pt x="321860" y="154034"/>
                </a:lnTo>
                <a:lnTo>
                  <a:pt x="333448" y="151783"/>
                </a:lnTo>
                <a:lnTo>
                  <a:pt x="344984" y="149330"/>
                </a:lnTo>
                <a:lnTo>
                  <a:pt x="355532" y="147695"/>
                </a:lnTo>
                <a:lnTo>
                  <a:pt x="365421" y="146604"/>
                </a:lnTo>
                <a:lnTo>
                  <a:pt x="374872" y="145877"/>
                </a:lnTo>
                <a:lnTo>
                  <a:pt x="383077" y="145393"/>
                </a:lnTo>
                <a:lnTo>
                  <a:pt x="397274" y="144854"/>
                </a:lnTo>
                <a:lnTo>
                  <a:pt x="419490" y="1444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"/>
          <p:cNvSpPr/>
          <p:nvPr/>
        </p:nvSpPr>
        <p:spPr>
          <a:xfrm>
            <a:off x="3123410" y="4409261"/>
            <a:ext cx="265586" cy="442775"/>
          </a:xfrm>
          <a:custGeom>
            <a:avLst/>
            <a:gdLst/>
            <a:ahLst/>
            <a:cxnLst/>
            <a:rect l="0" t="0" r="0" b="0"/>
            <a:pathLst>
              <a:path w="265586" h="442775">
                <a:moveTo>
                  <a:pt x="42700" y="442774"/>
                </a:moveTo>
                <a:lnTo>
                  <a:pt x="29047" y="438223"/>
                </a:lnTo>
                <a:lnTo>
                  <a:pt x="24073" y="435930"/>
                </a:lnTo>
                <a:lnTo>
                  <a:pt x="16006" y="430842"/>
                </a:lnTo>
                <a:lnTo>
                  <a:pt x="9246" y="425406"/>
                </a:lnTo>
                <a:lnTo>
                  <a:pt x="6109" y="422623"/>
                </a:lnTo>
                <a:lnTo>
                  <a:pt x="4019" y="419815"/>
                </a:lnTo>
                <a:lnTo>
                  <a:pt x="1695" y="414155"/>
                </a:lnTo>
                <a:lnTo>
                  <a:pt x="388" y="405613"/>
                </a:lnTo>
                <a:lnTo>
                  <a:pt x="82" y="392286"/>
                </a:lnTo>
                <a:lnTo>
                  <a:pt x="0" y="383398"/>
                </a:lnTo>
                <a:lnTo>
                  <a:pt x="898" y="371757"/>
                </a:lnTo>
                <a:lnTo>
                  <a:pt x="2449" y="358282"/>
                </a:lnTo>
                <a:lnTo>
                  <a:pt x="4436" y="343583"/>
                </a:lnTo>
                <a:lnTo>
                  <a:pt x="7665" y="329974"/>
                </a:lnTo>
                <a:lnTo>
                  <a:pt x="11724" y="317091"/>
                </a:lnTo>
                <a:lnTo>
                  <a:pt x="16334" y="304693"/>
                </a:lnTo>
                <a:lnTo>
                  <a:pt x="19407" y="292617"/>
                </a:lnTo>
                <a:lnTo>
                  <a:pt x="21457" y="280757"/>
                </a:lnTo>
                <a:lnTo>
                  <a:pt x="22822" y="269040"/>
                </a:lnTo>
                <a:lnTo>
                  <a:pt x="25638" y="256466"/>
                </a:lnTo>
                <a:lnTo>
                  <a:pt x="29420" y="243321"/>
                </a:lnTo>
                <a:lnTo>
                  <a:pt x="33847" y="229795"/>
                </a:lnTo>
                <a:lnTo>
                  <a:pt x="38702" y="216968"/>
                </a:lnTo>
                <a:lnTo>
                  <a:pt x="43845" y="204607"/>
                </a:lnTo>
                <a:lnTo>
                  <a:pt x="49178" y="192556"/>
                </a:lnTo>
                <a:lnTo>
                  <a:pt x="53686" y="179760"/>
                </a:lnTo>
                <a:lnTo>
                  <a:pt x="57644" y="166466"/>
                </a:lnTo>
                <a:lnTo>
                  <a:pt x="61235" y="152841"/>
                </a:lnTo>
                <a:lnTo>
                  <a:pt x="65534" y="139948"/>
                </a:lnTo>
                <a:lnTo>
                  <a:pt x="70305" y="127542"/>
                </a:lnTo>
                <a:lnTo>
                  <a:pt x="75391" y="115462"/>
                </a:lnTo>
                <a:lnTo>
                  <a:pt x="80686" y="104551"/>
                </a:lnTo>
                <a:lnTo>
                  <a:pt x="86122" y="94419"/>
                </a:lnTo>
                <a:lnTo>
                  <a:pt x="91650" y="84807"/>
                </a:lnTo>
                <a:lnTo>
                  <a:pt x="97241" y="75542"/>
                </a:lnTo>
                <a:lnTo>
                  <a:pt x="108533" y="57627"/>
                </a:lnTo>
                <a:lnTo>
                  <a:pt x="114211" y="47897"/>
                </a:lnTo>
                <a:lnTo>
                  <a:pt x="119901" y="37600"/>
                </a:lnTo>
                <a:lnTo>
                  <a:pt x="125600" y="26925"/>
                </a:lnTo>
                <a:lnTo>
                  <a:pt x="131304" y="18857"/>
                </a:lnTo>
                <a:lnTo>
                  <a:pt x="137011" y="12524"/>
                </a:lnTo>
                <a:lnTo>
                  <a:pt x="142722" y="7351"/>
                </a:lnTo>
                <a:lnTo>
                  <a:pt x="147481" y="3902"/>
                </a:lnTo>
                <a:lnTo>
                  <a:pt x="155309" y="70"/>
                </a:lnTo>
                <a:lnTo>
                  <a:pt x="157778" y="0"/>
                </a:lnTo>
                <a:lnTo>
                  <a:pt x="159423" y="906"/>
                </a:lnTo>
                <a:lnTo>
                  <a:pt x="169125" y="12757"/>
                </a:lnTo>
                <a:lnTo>
                  <a:pt x="174453" y="21785"/>
                </a:lnTo>
                <a:lnTo>
                  <a:pt x="177208" y="28765"/>
                </a:lnTo>
                <a:lnTo>
                  <a:pt x="179997" y="37228"/>
                </a:lnTo>
                <a:lnTo>
                  <a:pt x="185636" y="55838"/>
                </a:lnTo>
                <a:lnTo>
                  <a:pt x="191317" y="73635"/>
                </a:lnTo>
                <a:lnTo>
                  <a:pt x="194165" y="84286"/>
                </a:lnTo>
                <a:lnTo>
                  <a:pt x="197017" y="96149"/>
                </a:lnTo>
                <a:lnTo>
                  <a:pt x="199870" y="108821"/>
                </a:lnTo>
                <a:lnTo>
                  <a:pt x="201772" y="119174"/>
                </a:lnTo>
                <a:lnTo>
                  <a:pt x="203041" y="127980"/>
                </a:lnTo>
                <a:lnTo>
                  <a:pt x="203886" y="135756"/>
                </a:lnTo>
                <a:lnTo>
                  <a:pt x="207365" y="149477"/>
                </a:lnTo>
                <a:lnTo>
                  <a:pt x="214680" y="170451"/>
                </a:lnTo>
                <a:lnTo>
                  <a:pt x="217360" y="178358"/>
                </a:lnTo>
                <a:lnTo>
                  <a:pt x="220100" y="185534"/>
                </a:lnTo>
                <a:lnTo>
                  <a:pt x="225684" y="198587"/>
                </a:lnTo>
                <a:lnTo>
                  <a:pt x="229459" y="208545"/>
                </a:lnTo>
                <a:lnTo>
                  <a:pt x="238734" y="234850"/>
                </a:lnTo>
                <a:lnTo>
                  <a:pt x="242922" y="245103"/>
                </a:lnTo>
                <a:lnTo>
                  <a:pt x="246666" y="252890"/>
                </a:lnTo>
                <a:lnTo>
                  <a:pt x="253366" y="265989"/>
                </a:lnTo>
                <a:lnTo>
                  <a:pt x="256487" y="273482"/>
                </a:lnTo>
                <a:lnTo>
                  <a:pt x="265585" y="2970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"/>
          <p:cNvSpPr/>
          <p:nvPr/>
        </p:nvSpPr>
        <p:spPr>
          <a:xfrm>
            <a:off x="3114675" y="4577767"/>
            <a:ext cx="360046" cy="59956"/>
          </a:xfrm>
          <a:custGeom>
            <a:avLst/>
            <a:gdLst/>
            <a:ahLst/>
            <a:cxnLst/>
            <a:rect l="0" t="0" r="0" b="0"/>
            <a:pathLst>
              <a:path w="360046" h="59956">
                <a:moveTo>
                  <a:pt x="0" y="59955"/>
                </a:moveTo>
                <a:lnTo>
                  <a:pt x="4550" y="59955"/>
                </a:lnTo>
                <a:lnTo>
                  <a:pt x="7796" y="59003"/>
                </a:lnTo>
                <a:lnTo>
                  <a:pt x="11865" y="57415"/>
                </a:lnTo>
                <a:lnTo>
                  <a:pt x="16482" y="55405"/>
                </a:lnTo>
                <a:lnTo>
                  <a:pt x="21465" y="54064"/>
                </a:lnTo>
                <a:lnTo>
                  <a:pt x="32082" y="52574"/>
                </a:lnTo>
                <a:lnTo>
                  <a:pt x="37581" y="51225"/>
                </a:lnTo>
                <a:lnTo>
                  <a:pt x="43151" y="49373"/>
                </a:lnTo>
                <a:lnTo>
                  <a:pt x="48770" y="47185"/>
                </a:lnTo>
                <a:lnTo>
                  <a:pt x="55373" y="45727"/>
                </a:lnTo>
                <a:lnTo>
                  <a:pt x="62633" y="44754"/>
                </a:lnTo>
                <a:lnTo>
                  <a:pt x="70330" y="44107"/>
                </a:lnTo>
                <a:lnTo>
                  <a:pt x="77366" y="42722"/>
                </a:lnTo>
                <a:lnTo>
                  <a:pt x="83962" y="40846"/>
                </a:lnTo>
                <a:lnTo>
                  <a:pt x="112787" y="30992"/>
                </a:lnTo>
                <a:lnTo>
                  <a:pt x="125674" y="27311"/>
                </a:lnTo>
                <a:lnTo>
                  <a:pt x="175455" y="13982"/>
                </a:lnTo>
                <a:lnTo>
                  <a:pt x="199899" y="6820"/>
                </a:lnTo>
                <a:lnTo>
                  <a:pt x="210419" y="4530"/>
                </a:lnTo>
                <a:lnTo>
                  <a:pt x="220289" y="3002"/>
                </a:lnTo>
                <a:lnTo>
                  <a:pt x="229727" y="1984"/>
                </a:lnTo>
                <a:lnTo>
                  <a:pt x="238876" y="1305"/>
                </a:lnTo>
                <a:lnTo>
                  <a:pt x="247833" y="853"/>
                </a:lnTo>
                <a:lnTo>
                  <a:pt x="265405" y="350"/>
                </a:lnTo>
                <a:lnTo>
                  <a:pt x="308564" y="0"/>
                </a:lnTo>
                <a:lnTo>
                  <a:pt x="318105" y="1888"/>
                </a:lnTo>
                <a:lnTo>
                  <a:pt x="328274" y="5051"/>
                </a:lnTo>
                <a:lnTo>
                  <a:pt x="360045" y="170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"/>
          <p:cNvSpPr/>
          <p:nvPr/>
        </p:nvSpPr>
        <p:spPr>
          <a:xfrm>
            <a:off x="4984251" y="6215062"/>
            <a:ext cx="102100" cy="257176"/>
          </a:xfrm>
          <a:custGeom>
            <a:avLst/>
            <a:gdLst/>
            <a:ahLst/>
            <a:cxnLst/>
            <a:rect l="0" t="0" r="0" b="0"/>
            <a:pathLst>
              <a:path w="102100" h="257176">
                <a:moveTo>
                  <a:pt x="42091" y="0"/>
                </a:moveTo>
                <a:lnTo>
                  <a:pt x="8017" y="0"/>
                </a:lnTo>
                <a:lnTo>
                  <a:pt x="5087" y="953"/>
                </a:lnTo>
                <a:lnTo>
                  <a:pt x="3134" y="2541"/>
                </a:lnTo>
                <a:lnTo>
                  <a:pt x="1833" y="4551"/>
                </a:lnTo>
                <a:lnTo>
                  <a:pt x="386" y="9325"/>
                </a:lnTo>
                <a:lnTo>
                  <a:pt x="0" y="11932"/>
                </a:lnTo>
                <a:lnTo>
                  <a:pt x="695" y="16527"/>
                </a:lnTo>
                <a:lnTo>
                  <a:pt x="2112" y="22448"/>
                </a:lnTo>
                <a:lnTo>
                  <a:pt x="4008" y="29253"/>
                </a:lnTo>
                <a:lnTo>
                  <a:pt x="6225" y="38552"/>
                </a:lnTo>
                <a:lnTo>
                  <a:pt x="11228" y="61584"/>
                </a:lnTo>
                <a:lnTo>
                  <a:pt x="13895" y="72489"/>
                </a:lnTo>
                <a:lnTo>
                  <a:pt x="16627" y="82616"/>
                </a:lnTo>
                <a:lnTo>
                  <a:pt x="19400" y="92225"/>
                </a:lnTo>
                <a:lnTo>
                  <a:pt x="24106" y="102441"/>
                </a:lnTo>
                <a:lnTo>
                  <a:pt x="30101" y="113061"/>
                </a:lnTo>
                <a:lnTo>
                  <a:pt x="36955" y="123952"/>
                </a:lnTo>
                <a:lnTo>
                  <a:pt x="42477" y="134070"/>
                </a:lnTo>
                <a:lnTo>
                  <a:pt x="47111" y="143672"/>
                </a:lnTo>
                <a:lnTo>
                  <a:pt x="54799" y="161010"/>
                </a:lnTo>
                <a:lnTo>
                  <a:pt x="61392" y="175065"/>
                </a:lnTo>
                <a:lnTo>
                  <a:pt x="63531" y="182433"/>
                </a:lnTo>
                <a:lnTo>
                  <a:pt x="64957" y="190202"/>
                </a:lnTo>
                <a:lnTo>
                  <a:pt x="65907" y="198239"/>
                </a:lnTo>
                <a:lnTo>
                  <a:pt x="68446" y="206454"/>
                </a:lnTo>
                <a:lnTo>
                  <a:pt x="72043" y="214789"/>
                </a:lnTo>
                <a:lnTo>
                  <a:pt x="76347" y="223203"/>
                </a:lnTo>
                <a:lnTo>
                  <a:pt x="80168" y="229764"/>
                </a:lnTo>
                <a:lnTo>
                  <a:pt x="83669" y="235091"/>
                </a:lnTo>
                <a:lnTo>
                  <a:pt x="86954" y="239595"/>
                </a:lnTo>
                <a:lnTo>
                  <a:pt x="90097" y="243550"/>
                </a:lnTo>
                <a:lnTo>
                  <a:pt x="93145" y="247139"/>
                </a:lnTo>
                <a:lnTo>
                  <a:pt x="102099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"/>
          <p:cNvSpPr/>
          <p:nvPr/>
        </p:nvSpPr>
        <p:spPr>
          <a:xfrm>
            <a:off x="4966334" y="6182790"/>
            <a:ext cx="338599" cy="332159"/>
          </a:xfrm>
          <a:custGeom>
            <a:avLst/>
            <a:gdLst/>
            <a:ahLst/>
            <a:cxnLst/>
            <a:rect l="0" t="0" r="0" b="0"/>
            <a:pathLst>
              <a:path w="338599" h="332159">
                <a:moveTo>
                  <a:pt x="0" y="126570"/>
                </a:moveTo>
                <a:lnTo>
                  <a:pt x="0" y="90775"/>
                </a:lnTo>
                <a:lnTo>
                  <a:pt x="2858" y="81751"/>
                </a:lnTo>
                <a:lnTo>
                  <a:pt x="7621" y="71926"/>
                </a:lnTo>
                <a:lnTo>
                  <a:pt x="13653" y="61565"/>
                </a:lnTo>
                <a:lnTo>
                  <a:pt x="20532" y="51801"/>
                </a:lnTo>
                <a:lnTo>
                  <a:pt x="27976" y="42434"/>
                </a:lnTo>
                <a:lnTo>
                  <a:pt x="35796" y="33332"/>
                </a:lnTo>
                <a:lnTo>
                  <a:pt x="42914" y="26311"/>
                </a:lnTo>
                <a:lnTo>
                  <a:pt x="49564" y="20678"/>
                </a:lnTo>
                <a:lnTo>
                  <a:pt x="55903" y="15970"/>
                </a:lnTo>
                <a:lnTo>
                  <a:pt x="63939" y="11879"/>
                </a:lnTo>
                <a:lnTo>
                  <a:pt x="73106" y="8199"/>
                </a:lnTo>
                <a:lnTo>
                  <a:pt x="83028" y="4793"/>
                </a:lnTo>
                <a:lnTo>
                  <a:pt x="91547" y="2523"/>
                </a:lnTo>
                <a:lnTo>
                  <a:pt x="99132" y="1010"/>
                </a:lnTo>
                <a:lnTo>
                  <a:pt x="106093" y="0"/>
                </a:lnTo>
                <a:lnTo>
                  <a:pt x="112639" y="280"/>
                </a:lnTo>
                <a:lnTo>
                  <a:pt x="118908" y="1419"/>
                </a:lnTo>
                <a:lnTo>
                  <a:pt x="124992" y="3131"/>
                </a:lnTo>
                <a:lnTo>
                  <a:pt x="130953" y="5224"/>
                </a:lnTo>
                <a:lnTo>
                  <a:pt x="136832" y="7574"/>
                </a:lnTo>
                <a:lnTo>
                  <a:pt x="142656" y="10091"/>
                </a:lnTo>
                <a:lnTo>
                  <a:pt x="147492" y="13675"/>
                </a:lnTo>
                <a:lnTo>
                  <a:pt x="155405" y="22737"/>
                </a:lnTo>
                <a:lnTo>
                  <a:pt x="162097" y="33114"/>
                </a:lnTo>
                <a:lnTo>
                  <a:pt x="165215" y="38548"/>
                </a:lnTo>
                <a:lnTo>
                  <a:pt x="168246" y="45029"/>
                </a:lnTo>
                <a:lnTo>
                  <a:pt x="171219" y="52206"/>
                </a:lnTo>
                <a:lnTo>
                  <a:pt x="174153" y="59849"/>
                </a:lnTo>
                <a:lnTo>
                  <a:pt x="176110" y="67802"/>
                </a:lnTo>
                <a:lnTo>
                  <a:pt x="177414" y="75961"/>
                </a:lnTo>
                <a:lnTo>
                  <a:pt x="178284" y="84258"/>
                </a:lnTo>
                <a:lnTo>
                  <a:pt x="178863" y="92647"/>
                </a:lnTo>
                <a:lnTo>
                  <a:pt x="179250" y="101097"/>
                </a:lnTo>
                <a:lnTo>
                  <a:pt x="179679" y="119059"/>
                </a:lnTo>
                <a:lnTo>
                  <a:pt x="179871" y="139742"/>
                </a:lnTo>
                <a:lnTo>
                  <a:pt x="178017" y="152496"/>
                </a:lnTo>
                <a:lnTo>
                  <a:pt x="174875" y="166714"/>
                </a:lnTo>
                <a:lnTo>
                  <a:pt x="170876" y="181907"/>
                </a:lnTo>
                <a:lnTo>
                  <a:pt x="168210" y="193942"/>
                </a:lnTo>
                <a:lnTo>
                  <a:pt x="166433" y="203869"/>
                </a:lnTo>
                <a:lnTo>
                  <a:pt x="165248" y="212392"/>
                </a:lnTo>
                <a:lnTo>
                  <a:pt x="164458" y="219980"/>
                </a:lnTo>
                <a:lnTo>
                  <a:pt x="163931" y="226943"/>
                </a:lnTo>
                <a:lnTo>
                  <a:pt x="163580" y="233490"/>
                </a:lnTo>
                <a:lnTo>
                  <a:pt x="162394" y="237855"/>
                </a:lnTo>
                <a:lnTo>
                  <a:pt x="160650" y="240765"/>
                </a:lnTo>
                <a:lnTo>
                  <a:pt x="158535" y="242705"/>
                </a:lnTo>
                <a:lnTo>
                  <a:pt x="156173" y="243998"/>
                </a:lnTo>
                <a:lnTo>
                  <a:pt x="151008" y="245435"/>
                </a:lnTo>
                <a:lnTo>
                  <a:pt x="149250" y="244866"/>
                </a:lnTo>
                <a:lnTo>
                  <a:pt x="148078" y="243534"/>
                </a:lnTo>
                <a:lnTo>
                  <a:pt x="147296" y="241693"/>
                </a:lnTo>
                <a:lnTo>
                  <a:pt x="146428" y="234568"/>
                </a:lnTo>
                <a:lnTo>
                  <a:pt x="146196" y="230001"/>
                </a:lnTo>
                <a:lnTo>
                  <a:pt x="147947" y="220289"/>
                </a:lnTo>
                <a:lnTo>
                  <a:pt x="151019" y="207147"/>
                </a:lnTo>
                <a:lnTo>
                  <a:pt x="154972" y="191718"/>
                </a:lnTo>
                <a:lnTo>
                  <a:pt x="159512" y="179527"/>
                </a:lnTo>
                <a:lnTo>
                  <a:pt x="164444" y="169494"/>
                </a:lnTo>
                <a:lnTo>
                  <a:pt x="169638" y="160901"/>
                </a:lnTo>
                <a:lnTo>
                  <a:pt x="175004" y="153267"/>
                </a:lnTo>
                <a:lnTo>
                  <a:pt x="180487" y="146273"/>
                </a:lnTo>
                <a:lnTo>
                  <a:pt x="186048" y="139705"/>
                </a:lnTo>
                <a:lnTo>
                  <a:pt x="191660" y="133422"/>
                </a:lnTo>
                <a:lnTo>
                  <a:pt x="202975" y="121360"/>
                </a:lnTo>
                <a:lnTo>
                  <a:pt x="215504" y="108410"/>
                </a:lnTo>
                <a:lnTo>
                  <a:pt x="220823" y="104938"/>
                </a:lnTo>
                <a:lnTo>
                  <a:pt x="227225" y="101672"/>
                </a:lnTo>
                <a:lnTo>
                  <a:pt x="234351" y="98540"/>
                </a:lnTo>
                <a:lnTo>
                  <a:pt x="241007" y="96454"/>
                </a:lnTo>
                <a:lnTo>
                  <a:pt x="247349" y="95062"/>
                </a:lnTo>
                <a:lnTo>
                  <a:pt x="253482" y="94135"/>
                </a:lnTo>
                <a:lnTo>
                  <a:pt x="259476" y="93516"/>
                </a:lnTo>
                <a:lnTo>
                  <a:pt x="265376" y="93104"/>
                </a:lnTo>
                <a:lnTo>
                  <a:pt x="271215" y="92830"/>
                </a:lnTo>
                <a:lnTo>
                  <a:pt x="277013" y="93598"/>
                </a:lnTo>
                <a:lnTo>
                  <a:pt x="282783" y="95064"/>
                </a:lnTo>
                <a:lnTo>
                  <a:pt x="288534" y="96993"/>
                </a:lnTo>
                <a:lnTo>
                  <a:pt x="294274" y="99232"/>
                </a:lnTo>
                <a:lnTo>
                  <a:pt x="300006" y="101677"/>
                </a:lnTo>
                <a:lnTo>
                  <a:pt x="305731" y="104260"/>
                </a:lnTo>
                <a:lnTo>
                  <a:pt x="311454" y="107886"/>
                </a:lnTo>
                <a:lnTo>
                  <a:pt x="317174" y="112209"/>
                </a:lnTo>
                <a:lnTo>
                  <a:pt x="322891" y="116996"/>
                </a:lnTo>
                <a:lnTo>
                  <a:pt x="326704" y="122092"/>
                </a:lnTo>
                <a:lnTo>
                  <a:pt x="329245" y="127395"/>
                </a:lnTo>
                <a:lnTo>
                  <a:pt x="330939" y="132835"/>
                </a:lnTo>
                <a:lnTo>
                  <a:pt x="333021" y="141224"/>
                </a:lnTo>
                <a:lnTo>
                  <a:pt x="337875" y="163245"/>
                </a:lnTo>
                <a:lnTo>
                  <a:pt x="338598" y="173880"/>
                </a:lnTo>
                <a:lnTo>
                  <a:pt x="338127" y="183827"/>
                </a:lnTo>
                <a:lnTo>
                  <a:pt x="336860" y="193317"/>
                </a:lnTo>
                <a:lnTo>
                  <a:pt x="336016" y="202500"/>
                </a:lnTo>
                <a:lnTo>
                  <a:pt x="335454" y="211480"/>
                </a:lnTo>
                <a:lnTo>
                  <a:pt x="335078" y="220324"/>
                </a:lnTo>
                <a:lnTo>
                  <a:pt x="333876" y="228125"/>
                </a:lnTo>
                <a:lnTo>
                  <a:pt x="332122" y="235231"/>
                </a:lnTo>
                <a:lnTo>
                  <a:pt x="329999" y="241873"/>
                </a:lnTo>
                <a:lnTo>
                  <a:pt x="326680" y="248206"/>
                </a:lnTo>
                <a:lnTo>
                  <a:pt x="322562" y="254333"/>
                </a:lnTo>
                <a:lnTo>
                  <a:pt x="317911" y="260323"/>
                </a:lnTo>
                <a:lnTo>
                  <a:pt x="312906" y="266221"/>
                </a:lnTo>
                <a:lnTo>
                  <a:pt x="307665" y="272058"/>
                </a:lnTo>
                <a:lnTo>
                  <a:pt x="296760" y="283624"/>
                </a:lnTo>
                <a:lnTo>
                  <a:pt x="285564" y="295114"/>
                </a:lnTo>
                <a:lnTo>
                  <a:pt x="279911" y="299893"/>
                </a:lnTo>
                <a:lnTo>
                  <a:pt x="274237" y="304031"/>
                </a:lnTo>
                <a:lnTo>
                  <a:pt x="268550" y="307742"/>
                </a:lnTo>
                <a:lnTo>
                  <a:pt x="262854" y="311169"/>
                </a:lnTo>
                <a:lnTo>
                  <a:pt x="257151" y="314406"/>
                </a:lnTo>
                <a:lnTo>
                  <a:pt x="251444" y="317516"/>
                </a:lnTo>
                <a:lnTo>
                  <a:pt x="244782" y="320542"/>
                </a:lnTo>
                <a:lnTo>
                  <a:pt x="237484" y="323512"/>
                </a:lnTo>
                <a:lnTo>
                  <a:pt x="229760" y="326445"/>
                </a:lnTo>
                <a:lnTo>
                  <a:pt x="222706" y="328400"/>
                </a:lnTo>
                <a:lnTo>
                  <a:pt x="216098" y="329703"/>
                </a:lnTo>
                <a:lnTo>
                  <a:pt x="209788" y="330572"/>
                </a:lnTo>
                <a:lnTo>
                  <a:pt x="201772" y="331151"/>
                </a:lnTo>
                <a:lnTo>
                  <a:pt x="192617" y="331537"/>
                </a:lnTo>
                <a:lnTo>
                  <a:pt x="164202" y="332158"/>
                </a:lnTo>
                <a:lnTo>
                  <a:pt x="159951" y="330303"/>
                </a:lnTo>
                <a:lnTo>
                  <a:pt x="156164" y="327162"/>
                </a:lnTo>
                <a:lnTo>
                  <a:pt x="147793" y="317534"/>
                </a:lnTo>
                <a:lnTo>
                  <a:pt x="147106" y="315792"/>
                </a:lnTo>
                <a:lnTo>
                  <a:pt x="145733" y="3065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"/>
          <p:cNvSpPr/>
          <p:nvPr/>
        </p:nvSpPr>
        <p:spPr>
          <a:xfrm>
            <a:off x="7101553" y="3979538"/>
            <a:ext cx="462250" cy="271513"/>
          </a:xfrm>
          <a:custGeom>
            <a:avLst/>
            <a:gdLst/>
            <a:ahLst/>
            <a:cxnLst/>
            <a:rect l="0" t="0" r="0" b="0"/>
            <a:pathLst>
              <a:path w="462250" h="271513">
                <a:moveTo>
                  <a:pt x="265081" y="23819"/>
                </a:moveTo>
                <a:lnTo>
                  <a:pt x="260530" y="14717"/>
                </a:lnTo>
                <a:lnTo>
                  <a:pt x="255756" y="7709"/>
                </a:lnTo>
                <a:lnTo>
                  <a:pt x="253150" y="4506"/>
                </a:lnTo>
                <a:lnTo>
                  <a:pt x="250460" y="2372"/>
                </a:lnTo>
                <a:lnTo>
                  <a:pt x="247713" y="948"/>
                </a:lnTo>
                <a:lnTo>
                  <a:pt x="244930" y="0"/>
                </a:lnTo>
                <a:lnTo>
                  <a:pt x="242122" y="319"/>
                </a:lnTo>
                <a:lnTo>
                  <a:pt x="239298" y="1485"/>
                </a:lnTo>
                <a:lnTo>
                  <a:pt x="236463" y="3215"/>
                </a:lnTo>
                <a:lnTo>
                  <a:pt x="230772" y="5136"/>
                </a:lnTo>
                <a:lnTo>
                  <a:pt x="227921" y="5649"/>
                </a:lnTo>
                <a:lnTo>
                  <a:pt x="220306" y="8848"/>
                </a:lnTo>
                <a:lnTo>
                  <a:pt x="196604" y="20023"/>
                </a:lnTo>
                <a:lnTo>
                  <a:pt x="185140" y="25098"/>
                </a:lnTo>
                <a:lnTo>
                  <a:pt x="174640" y="29435"/>
                </a:lnTo>
                <a:lnTo>
                  <a:pt x="164782" y="33278"/>
                </a:lnTo>
                <a:lnTo>
                  <a:pt x="152495" y="40602"/>
                </a:lnTo>
                <a:lnTo>
                  <a:pt x="138589" y="50248"/>
                </a:lnTo>
                <a:lnTo>
                  <a:pt x="123603" y="61441"/>
                </a:lnTo>
                <a:lnTo>
                  <a:pt x="110755" y="71760"/>
                </a:lnTo>
                <a:lnTo>
                  <a:pt x="99333" y="81497"/>
                </a:lnTo>
                <a:lnTo>
                  <a:pt x="88860" y="90846"/>
                </a:lnTo>
                <a:lnTo>
                  <a:pt x="69603" y="108854"/>
                </a:lnTo>
                <a:lnTo>
                  <a:pt x="60467" y="117656"/>
                </a:lnTo>
                <a:lnTo>
                  <a:pt x="52472" y="126383"/>
                </a:lnTo>
                <a:lnTo>
                  <a:pt x="45237" y="135057"/>
                </a:lnTo>
                <a:lnTo>
                  <a:pt x="38509" y="143698"/>
                </a:lnTo>
                <a:lnTo>
                  <a:pt x="32118" y="152315"/>
                </a:lnTo>
                <a:lnTo>
                  <a:pt x="19937" y="169511"/>
                </a:lnTo>
                <a:lnTo>
                  <a:pt x="14975" y="177145"/>
                </a:lnTo>
                <a:lnTo>
                  <a:pt x="10714" y="184139"/>
                </a:lnTo>
                <a:lnTo>
                  <a:pt x="6921" y="190706"/>
                </a:lnTo>
                <a:lnTo>
                  <a:pt x="4392" y="197942"/>
                </a:lnTo>
                <a:lnTo>
                  <a:pt x="2706" y="205623"/>
                </a:lnTo>
                <a:lnTo>
                  <a:pt x="1582" y="213602"/>
                </a:lnTo>
                <a:lnTo>
                  <a:pt x="832" y="220826"/>
                </a:lnTo>
                <a:lnTo>
                  <a:pt x="333" y="227547"/>
                </a:lnTo>
                <a:lnTo>
                  <a:pt x="0" y="233933"/>
                </a:lnTo>
                <a:lnTo>
                  <a:pt x="731" y="239142"/>
                </a:lnTo>
                <a:lnTo>
                  <a:pt x="4083" y="247471"/>
                </a:lnTo>
                <a:lnTo>
                  <a:pt x="7262" y="251978"/>
                </a:lnTo>
                <a:lnTo>
                  <a:pt x="11287" y="256887"/>
                </a:lnTo>
                <a:lnTo>
                  <a:pt x="15875" y="262065"/>
                </a:lnTo>
                <a:lnTo>
                  <a:pt x="20839" y="265518"/>
                </a:lnTo>
                <a:lnTo>
                  <a:pt x="31434" y="269353"/>
                </a:lnTo>
                <a:lnTo>
                  <a:pt x="45034" y="271058"/>
                </a:lnTo>
                <a:lnTo>
                  <a:pt x="52660" y="271512"/>
                </a:lnTo>
                <a:lnTo>
                  <a:pt x="61555" y="270863"/>
                </a:lnTo>
                <a:lnTo>
                  <a:pt x="71295" y="269478"/>
                </a:lnTo>
                <a:lnTo>
                  <a:pt x="81597" y="267601"/>
                </a:lnTo>
                <a:lnTo>
                  <a:pt x="92276" y="264445"/>
                </a:lnTo>
                <a:lnTo>
                  <a:pt x="103205" y="260437"/>
                </a:lnTo>
                <a:lnTo>
                  <a:pt x="114302" y="255859"/>
                </a:lnTo>
                <a:lnTo>
                  <a:pt x="125509" y="250903"/>
                </a:lnTo>
                <a:lnTo>
                  <a:pt x="148122" y="240315"/>
                </a:lnTo>
                <a:lnTo>
                  <a:pt x="191374" y="219094"/>
                </a:lnTo>
                <a:lnTo>
                  <a:pt x="206419" y="212104"/>
                </a:lnTo>
                <a:lnTo>
                  <a:pt x="327919" y="157816"/>
                </a:lnTo>
                <a:lnTo>
                  <a:pt x="361907" y="141793"/>
                </a:lnTo>
                <a:lnTo>
                  <a:pt x="376305" y="135806"/>
                </a:lnTo>
                <a:lnTo>
                  <a:pt x="389713" y="130862"/>
                </a:lnTo>
                <a:lnTo>
                  <a:pt x="402462" y="126614"/>
                </a:lnTo>
                <a:lnTo>
                  <a:pt x="412866" y="122829"/>
                </a:lnTo>
                <a:lnTo>
                  <a:pt x="421707" y="119353"/>
                </a:lnTo>
                <a:lnTo>
                  <a:pt x="462249" y="1009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Students will review properties of triangles.</a:t>
            </a:r>
          </a:p>
          <a:p>
            <a:r>
              <a:rPr lang="en-US" dirty="0" smtClean="0"/>
              <a:t>Students will learn about congruent triangles.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Students will describe the processes they used to solve problems involving triangles.</a:t>
            </a:r>
          </a:p>
          <a:p>
            <a:r>
              <a:rPr lang="en-US" dirty="0" smtClean="0"/>
              <a:t>Students will participate in class discussion, and ask clarifying questions when appropriate.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6778766" y="1988820"/>
            <a:ext cx="570725" cy="307434"/>
          </a:xfrm>
          <a:custGeom>
            <a:avLst/>
            <a:gdLst/>
            <a:ahLst/>
            <a:cxnLst/>
            <a:rect l="0" t="0" r="0" b="0"/>
            <a:pathLst>
              <a:path w="570725" h="307434">
                <a:moveTo>
                  <a:pt x="4939" y="222885"/>
                </a:moveTo>
                <a:lnTo>
                  <a:pt x="0" y="222885"/>
                </a:lnTo>
                <a:lnTo>
                  <a:pt x="2109" y="222885"/>
                </a:lnTo>
                <a:lnTo>
                  <a:pt x="3052" y="223837"/>
                </a:lnTo>
                <a:lnTo>
                  <a:pt x="3681" y="225425"/>
                </a:lnTo>
                <a:lnTo>
                  <a:pt x="4100" y="227436"/>
                </a:lnTo>
                <a:lnTo>
                  <a:pt x="9646" y="234750"/>
                </a:lnTo>
                <a:lnTo>
                  <a:pt x="18460" y="243398"/>
                </a:lnTo>
                <a:lnTo>
                  <a:pt x="28729" y="250417"/>
                </a:lnTo>
                <a:lnTo>
                  <a:pt x="36038" y="256479"/>
                </a:lnTo>
                <a:lnTo>
                  <a:pt x="44722" y="264331"/>
                </a:lnTo>
                <a:lnTo>
                  <a:pt x="54321" y="273376"/>
                </a:lnTo>
                <a:lnTo>
                  <a:pt x="64530" y="281310"/>
                </a:lnTo>
                <a:lnTo>
                  <a:pt x="75146" y="288505"/>
                </a:lnTo>
                <a:lnTo>
                  <a:pt x="86034" y="295206"/>
                </a:lnTo>
                <a:lnTo>
                  <a:pt x="100671" y="302653"/>
                </a:lnTo>
                <a:lnTo>
                  <a:pt x="114266" y="306845"/>
                </a:lnTo>
                <a:lnTo>
                  <a:pt x="117828" y="307433"/>
                </a:lnTo>
                <a:lnTo>
                  <a:pt x="121156" y="306873"/>
                </a:lnTo>
                <a:lnTo>
                  <a:pt x="135880" y="299130"/>
                </a:lnTo>
                <a:lnTo>
                  <a:pt x="140810" y="296575"/>
                </a:lnTo>
                <a:lnTo>
                  <a:pt x="148828" y="288656"/>
                </a:lnTo>
                <a:lnTo>
                  <a:pt x="152300" y="283877"/>
                </a:lnTo>
                <a:lnTo>
                  <a:pt x="160330" y="275929"/>
                </a:lnTo>
                <a:lnTo>
                  <a:pt x="171398" y="265867"/>
                </a:lnTo>
                <a:lnTo>
                  <a:pt x="184491" y="254397"/>
                </a:lnTo>
                <a:lnTo>
                  <a:pt x="206660" y="234033"/>
                </a:lnTo>
                <a:lnTo>
                  <a:pt x="226990" y="214504"/>
                </a:lnTo>
                <a:lnTo>
                  <a:pt x="248725" y="193125"/>
                </a:lnTo>
                <a:lnTo>
                  <a:pt x="264618" y="179232"/>
                </a:lnTo>
                <a:lnTo>
                  <a:pt x="305137" y="146016"/>
                </a:lnTo>
                <a:lnTo>
                  <a:pt x="324133" y="131634"/>
                </a:lnTo>
                <a:lnTo>
                  <a:pt x="341560" y="119188"/>
                </a:lnTo>
                <a:lnTo>
                  <a:pt x="357941" y="108034"/>
                </a:lnTo>
                <a:lnTo>
                  <a:pt x="388841" y="88020"/>
                </a:lnTo>
                <a:lnTo>
                  <a:pt x="403748" y="78682"/>
                </a:lnTo>
                <a:lnTo>
                  <a:pt x="417497" y="69600"/>
                </a:lnTo>
                <a:lnTo>
                  <a:pt x="442933" y="51888"/>
                </a:lnTo>
                <a:lnTo>
                  <a:pt x="455049" y="44117"/>
                </a:lnTo>
                <a:lnTo>
                  <a:pt x="466938" y="37031"/>
                </a:lnTo>
                <a:lnTo>
                  <a:pt x="478673" y="30402"/>
                </a:lnTo>
                <a:lnTo>
                  <a:pt x="490307" y="25030"/>
                </a:lnTo>
                <a:lnTo>
                  <a:pt x="501872" y="20497"/>
                </a:lnTo>
                <a:lnTo>
                  <a:pt x="513392" y="16522"/>
                </a:lnTo>
                <a:lnTo>
                  <a:pt x="522978" y="12920"/>
                </a:lnTo>
                <a:lnTo>
                  <a:pt x="538708" y="6377"/>
                </a:lnTo>
                <a:lnTo>
                  <a:pt x="552050" y="2834"/>
                </a:lnTo>
                <a:lnTo>
                  <a:pt x="57072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6869430" y="2640330"/>
            <a:ext cx="582930" cy="218875"/>
          </a:xfrm>
          <a:custGeom>
            <a:avLst/>
            <a:gdLst/>
            <a:ahLst/>
            <a:cxnLst/>
            <a:rect l="0" t="0" r="0" b="0"/>
            <a:pathLst>
              <a:path w="582930" h="218875">
                <a:moveTo>
                  <a:pt x="0" y="120015"/>
                </a:moveTo>
                <a:lnTo>
                  <a:pt x="9102" y="129116"/>
                </a:lnTo>
                <a:lnTo>
                  <a:pt x="11783" y="132750"/>
                </a:lnTo>
                <a:lnTo>
                  <a:pt x="14761" y="139327"/>
                </a:lnTo>
                <a:lnTo>
                  <a:pt x="16508" y="141462"/>
                </a:lnTo>
                <a:lnTo>
                  <a:pt x="18625" y="142885"/>
                </a:lnTo>
                <a:lnTo>
                  <a:pt x="20989" y="143834"/>
                </a:lnTo>
                <a:lnTo>
                  <a:pt x="28696" y="149969"/>
                </a:lnTo>
                <a:lnTo>
                  <a:pt x="37518" y="158092"/>
                </a:lnTo>
                <a:lnTo>
                  <a:pt x="44614" y="164878"/>
                </a:lnTo>
                <a:lnTo>
                  <a:pt x="48793" y="169926"/>
                </a:lnTo>
                <a:lnTo>
                  <a:pt x="53483" y="176149"/>
                </a:lnTo>
                <a:lnTo>
                  <a:pt x="58516" y="183155"/>
                </a:lnTo>
                <a:lnTo>
                  <a:pt x="62823" y="188778"/>
                </a:lnTo>
                <a:lnTo>
                  <a:pt x="66647" y="193479"/>
                </a:lnTo>
                <a:lnTo>
                  <a:pt x="70149" y="197566"/>
                </a:lnTo>
                <a:lnTo>
                  <a:pt x="74388" y="201243"/>
                </a:lnTo>
                <a:lnTo>
                  <a:pt x="84178" y="207869"/>
                </a:lnTo>
                <a:lnTo>
                  <a:pt x="92340" y="211449"/>
                </a:lnTo>
                <a:lnTo>
                  <a:pt x="104830" y="216004"/>
                </a:lnTo>
                <a:lnTo>
                  <a:pt x="109892" y="218297"/>
                </a:lnTo>
                <a:lnTo>
                  <a:pt x="115170" y="218874"/>
                </a:lnTo>
                <a:lnTo>
                  <a:pt x="137332" y="215495"/>
                </a:lnTo>
                <a:lnTo>
                  <a:pt x="142990" y="215101"/>
                </a:lnTo>
                <a:lnTo>
                  <a:pt x="156896" y="209583"/>
                </a:lnTo>
                <a:lnTo>
                  <a:pt x="164604" y="205444"/>
                </a:lnTo>
                <a:lnTo>
                  <a:pt x="172601" y="200780"/>
                </a:lnTo>
                <a:lnTo>
                  <a:pt x="322985" y="108244"/>
                </a:lnTo>
                <a:lnTo>
                  <a:pt x="339149" y="98832"/>
                </a:lnTo>
                <a:lnTo>
                  <a:pt x="367267" y="83295"/>
                </a:lnTo>
                <a:lnTo>
                  <a:pt x="413620" y="59287"/>
                </a:lnTo>
                <a:lnTo>
                  <a:pt x="433862" y="50955"/>
                </a:lnTo>
                <a:lnTo>
                  <a:pt x="456880" y="42542"/>
                </a:lnTo>
                <a:lnTo>
                  <a:pt x="5829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8122206" y="3763327"/>
            <a:ext cx="624602" cy="366998"/>
          </a:xfrm>
          <a:custGeom>
            <a:avLst/>
            <a:gdLst/>
            <a:ahLst/>
            <a:cxnLst/>
            <a:rect l="0" t="0" r="0" b="0"/>
            <a:pathLst>
              <a:path w="624602" h="366998">
                <a:moveTo>
                  <a:pt x="7381" y="214313"/>
                </a:moveTo>
                <a:lnTo>
                  <a:pt x="2830" y="223414"/>
                </a:lnTo>
                <a:lnTo>
                  <a:pt x="596" y="230423"/>
                </a:lnTo>
                <a:lnTo>
                  <a:pt x="0" y="233625"/>
                </a:lnTo>
                <a:lnTo>
                  <a:pt x="556" y="236712"/>
                </a:lnTo>
                <a:lnTo>
                  <a:pt x="5888" y="246561"/>
                </a:lnTo>
                <a:lnTo>
                  <a:pt x="10845" y="255950"/>
                </a:lnTo>
                <a:lnTo>
                  <a:pt x="23542" y="281048"/>
                </a:lnTo>
                <a:lnTo>
                  <a:pt x="27680" y="288331"/>
                </a:lnTo>
                <a:lnTo>
                  <a:pt x="34818" y="298962"/>
                </a:lnTo>
                <a:lnTo>
                  <a:pt x="39960" y="305036"/>
                </a:lnTo>
                <a:lnTo>
                  <a:pt x="46245" y="311942"/>
                </a:lnTo>
                <a:lnTo>
                  <a:pt x="60849" y="327236"/>
                </a:lnTo>
                <a:lnTo>
                  <a:pt x="76864" y="343558"/>
                </a:lnTo>
                <a:lnTo>
                  <a:pt x="88427" y="352718"/>
                </a:lnTo>
                <a:lnTo>
                  <a:pt x="100292" y="360414"/>
                </a:lnTo>
                <a:lnTo>
                  <a:pt x="103612" y="363149"/>
                </a:lnTo>
                <a:lnTo>
                  <a:pt x="107730" y="364972"/>
                </a:lnTo>
                <a:lnTo>
                  <a:pt x="117386" y="366997"/>
                </a:lnTo>
                <a:lnTo>
                  <a:pt x="128027" y="365357"/>
                </a:lnTo>
                <a:lnTo>
                  <a:pt x="138154" y="361454"/>
                </a:lnTo>
                <a:lnTo>
                  <a:pt x="151115" y="352948"/>
                </a:lnTo>
                <a:lnTo>
                  <a:pt x="164608" y="343873"/>
                </a:lnTo>
                <a:lnTo>
                  <a:pt x="177590" y="333490"/>
                </a:lnTo>
                <a:lnTo>
                  <a:pt x="183719" y="328054"/>
                </a:lnTo>
                <a:lnTo>
                  <a:pt x="198148" y="314395"/>
                </a:lnTo>
                <a:lnTo>
                  <a:pt x="205997" y="306751"/>
                </a:lnTo>
                <a:lnTo>
                  <a:pt x="214087" y="297846"/>
                </a:lnTo>
                <a:lnTo>
                  <a:pt x="222337" y="288099"/>
                </a:lnTo>
                <a:lnTo>
                  <a:pt x="230695" y="277791"/>
                </a:lnTo>
                <a:lnTo>
                  <a:pt x="270462" y="233318"/>
                </a:lnTo>
                <a:lnTo>
                  <a:pt x="318615" y="180849"/>
                </a:lnTo>
                <a:lnTo>
                  <a:pt x="352717" y="144830"/>
                </a:lnTo>
                <a:lnTo>
                  <a:pt x="371908" y="126081"/>
                </a:lnTo>
                <a:lnTo>
                  <a:pt x="416090" y="84928"/>
                </a:lnTo>
                <a:lnTo>
                  <a:pt x="436063" y="69001"/>
                </a:lnTo>
                <a:lnTo>
                  <a:pt x="454142" y="56478"/>
                </a:lnTo>
                <a:lnTo>
                  <a:pt x="470957" y="46225"/>
                </a:lnTo>
                <a:lnTo>
                  <a:pt x="485977" y="37484"/>
                </a:lnTo>
                <a:lnTo>
                  <a:pt x="512826" y="22692"/>
                </a:lnTo>
                <a:lnTo>
                  <a:pt x="524367" y="17033"/>
                </a:lnTo>
                <a:lnTo>
                  <a:pt x="534919" y="12308"/>
                </a:lnTo>
                <a:lnTo>
                  <a:pt x="544810" y="8205"/>
                </a:lnTo>
                <a:lnTo>
                  <a:pt x="555214" y="5470"/>
                </a:lnTo>
                <a:lnTo>
                  <a:pt x="565962" y="3647"/>
                </a:lnTo>
                <a:lnTo>
                  <a:pt x="576935" y="2431"/>
                </a:lnTo>
                <a:lnTo>
                  <a:pt x="594209" y="1081"/>
                </a:lnTo>
                <a:lnTo>
                  <a:pt x="612103" y="320"/>
                </a:lnTo>
                <a:lnTo>
                  <a:pt x="62460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8669655" y="4569142"/>
            <a:ext cx="317183" cy="449439"/>
          </a:xfrm>
          <a:custGeom>
            <a:avLst/>
            <a:gdLst/>
            <a:ahLst/>
            <a:cxnLst/>
            <a:rect l="0" t="0" r="0" b="0"/>
            <a:pathLst>
              <a:path w="317183" h="449439">
                <a:moveTo>
                  <a:pt x="0" y="274320"/>
                </a:moveTo>
                <a:lnTo>
                  <a:pt x="4551" y="292524"/>
                </a:lnTo>
                <a:lnTo>
                  <a:pt x="6785" y="304000"/>
                </a:lnTo>
                <a:lnTo>
                  <a:pt x="8730" y="313229"/>
                </a:lnTo>
                <a:lnTo>
                  <a:pt x="20400" y="344825"/>
                </a:lnTo>
                <a:lnTo>
                  <a:pt x="25894" y="358361"/>
                </a:lnTo>
                <a:lnTo>
                  <a:pt x="28692" y="364637"/>
                </a:lnTo>
                <a:lnTo>
                  <a:pt x="31510" y="372632"/>
                </a:lnTo>
                <a:lnTo>
                  <a:pt x="34342" y="381771"/>
                </a:lnTo>
                <a:lnTo>
                  <a:pt x="37182" y="391674"/>
                </a:lnTo>
                <a:lnTo>
                  <a:pt x="40028" y="400181"/>
                </a:lnTo>
                <a:lnTo>
                  <a:pt x="42878" y="407757"/>
                </a:lnTo>
                <a:lnTo>
                  <a:pt x="48584" y="420303"/>
                </a:lnTo>
                <a:lnTo>
                  <a:pt x="57151" y="432721"/>
                </a:lnTo>
                <a:lnTo>
                  <a:pt x="65723" y="442433"/>
                </a:lnTo>
                <a:lnTo>
                  <a:pt x="71437" y="448414"/>
                </a:lnTo>
                <a:lnTo>
                  <a:pt x="74295" y="449438"/>
                </a:lnTo>
                <a:lnTo>
                  <a:pt x="77152" y="449168"/>
                </a:lnTo>
                <a:lnTo>
                  <a:pt x="80010" y="448036"/>
                </a:lnTo>
                <a:lnTo>
                  <a:pt x="85725" y="444237"/>
                </a:lnTo>
                <a:lnTo>
                  <a:pt x="88583" y="441890"/>
                </a:lnTo>
                <a:lnTo>
                  <a:pt x="90487" y="438421"/>
                </a:lnTo>
                <a:lnTo>
                  <a:pt x="92604" y="429486"/>
                </a:lnTo>
                <a:lnTo>
                  <a:pt x="96085" y="414085"/>
                </a:lnTo>
                <a:lnTo>
                  <a:pt x="106081" y="373154"/>
                </a:lnTo>
                <a:lnTo>
                  <a:pt x="109773" y="361164"/>
                </a:lnTo>
                <a:lnTo>
                  <a:pt x="114140" y="348409"/>
                </a:lnTo>
                <a:lnTo>
                  <a:pt x="124071" y="321536"/>
                </a:lnTo>
                <a:lnTo>
                  <a:pt x="151606" y="251281"/>
                </a:lnTo>
                <a:lnTo>
                  <a:pt x="158220" y="237053"/>
                </a:lnTo>
                <a:lnTo>
                  <a:pt x="165488" y="222806"/>
                </a:lnTo>
                <a:lnTo>
                  <a:pt x="173190" y="208545"/>
                </a:lnTo>
                <a:lnTo>
                  <a:pt x="180229" y="194274"/>
                </a:lnTo>
                <a:lnTo>
                  <a:pt x="186828" y="179999"/>
                </a:lnTo>
                <a:lnTo>
                  <a:pt x="193132" y="165719"/>
                </a:lnTo>
                <a:lnTo>
                  <a:pt x="200192" y="152389"/>
                </a:lnTo>
                <a:lnTo>
                  <a:pt x="207756" y="139693"/>
                </a:lnTo>
                <a:lnTo>
                  <a:pt x="215656" y="127419"/>
                </a:lnTo>
                <a:lnTo>
                  <a:pt x="223781" y="115426"/>
                </a:lnTo>
                <a:lnTo>
                  <a:pt x="240429" y="91940"/>
                </a:lnTo>
                <a:lnTo>
                  <a:pt x="265865" y="57298"/>
                </a:lnTo>
                <a:lnTo>
                  <a:pt x="273446" y="47724"/>
                </a:lnTo>
                <a:lnTo>
                  <a:pt x="280404" y="39436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39243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345757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533400"/>
            <a:ext cx="46386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43434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9600"/>
            <a:ext cx="40290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57200"/>
            <a:ext cx="40386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378142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289</TotalTime>
  <Words>562</Words>
  <Application>Microsoft Office PowerPoint</Application>
  <PresentationFormat>On-screen Show (4:3)</PresentationFormat>
  <Paragraphs>73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Equity</vt:lpstr>
      <vt:lpstr>Congruent Triangles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10. What is the measure of each angle of an equiangular triangle? Explain.</vt:lpstr>
      <vt:lpstr>11. Is every equilateral triangle isosceles? Is every isosceles triangle equilateral? Explain.</vt:lpstr>
      <vt:lpstr>12. The measure of one angle of a triangle is 115. The other two angles are congruent. Find their measures.</vt:lpstr>
      <vt:lpstr>13. A right triangle has acute angles whose measures are in the ratio 1 : 2. Find the measures of these angles.</vt:lpstr>
      <vt:lpstr>14. Two angles of a triangle measure 64 and 48. Find the measure of the largest exterior angle. Explain.</vt:lpstr>
      <vt:lpstr>15. The ratio of the angle measures in triangle BCR is 2 : 3 : 4. Find the angle measures. What type of triangle is BCR?</vt:lpstr>
      <vt:lpstr>What does it mean to be congruent?</vt:lpstr>
      <vt:lpstr>Congruent Triangles</vt:lpstr>
      <vt:lpstr>Definition of congruent triangles</vt:lpstr>
      <vt:lpstr>Describing parts of a triangle</vt:lpstr>
      <vt:lpstr>Postulate 12 Side-Side-Side (SSS) Postulate</vt:lpstr>
      <vt:lpstr>Postulate 13 Side-Angle-Side (SAS) Postulate</vt:lpstr>
      <vt:lpstr>Postulate 14 Angle-Side-Angle Postulate</vt:lpstr>
      <vt:lpstr>Angle-Angle-Side (AAS) Theorem</vt:lpstr>
      <vt:lpstr>HL Theorem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Ameena</dc:creator>
  <cp:lastModifiedBy>Ameena</cp:lastModifiedBy>
  <cp:revision>30</cp:revision>
  <dcterms:created xsi:type="dcterms:W3CDTF">2008-04-15T15:02:11Z</dcterms:created>
  <dcterms:modified xsi:type="dcterms:W3CDTF">2009-09-30T17:00:39Z</dcterms:modified>
</cp:coreProperties>
</file>